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8" r:id="rId169"/>
    <p:sldId id="429" r:id="rId170"/>
    <p:sldId id="430" r:id="rId171"/>
    <p:sldId id="433" r:id="rId172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/>
    <p:restoredTop sz="94632"/>
  </p:normalViewPr>
  <p:slideViewPr>
    <p:cSldViewPr>
      <p:cViewPr varScale="1">
        <p:scale>
          <a:sx n="162" d="100"/>
          <a:sy n="162" d="100"/>
        </p:scale>
        <p:origin x="208" y="4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C00000"/>
                </a:solidFill>
                <a:latin typeface="FZLTZHB--B51-0"/>
                <a:cs typeface="FZLTZHB--B51-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22348" y="1808137"/>
            <a:ext cx="2934970" cy="2853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964316" y="1593734"/>
            <a:ext cx="2880995" cy="3132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1129" y="570007"/>
            <a:ext cx="5301741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6317" y="1529255"/>
            <a:ext cx="7331364" cy="3008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C00000"/>
                </a:solidFill>
                <a:latin typeface="FZLTZHB--B51-0"/>
                <a:cs typeface="FZLTZHB--B51-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ontinuum.io/" TargetMode="External"/><Relationship Id="rId4" Type="http://schemas.openxmlformats.org/officeDocument/2006/relationships/image" Target="../media/image5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6.png"/><Relationship Id="rId4" Type="http://schemas.openxmlformats.org/officeDocument/2006/relationships/hyperlink" Target="http://www.lfd.uci.edu/%7Egohlke/pythonlibs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ython123.io/" TargetMode="External"/><Relationship Id="rId4" Type="http://schemas.openxmlformats.org/officeDocument/2006/relationships/image" Target="../media/image4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0035" y="3736352"/>
            <a:ext cx="875360" cy="805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28689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集合类型及操作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1245" y="1470816"/>
            <a:ext cx="7756525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集合使用</a:t>
            </a:r>
            <a:r>
              <a:rPr sz="2400" b="1" dirty="0">
                <a:latin typeface="Arial"/>
                <a:cs typeface="Arial"/>
              </a:rPr>
              <a:t>{}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65" dirty="0">
                <a:latin typeface="Arial"/>
                <a:cs typeface="Arial"/>
              </a:rPr>
              <a:t>t(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函数创建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集合间操作：交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395" dirty="0">
                <a:latin typeface="Arial"/>
                <a:cs typeface="Arial"/>
              </a:rPr>
              <a:t>&amp;</a:t>
            </a:r>
            <a:r>
              <a:rPr sz="2400" b="1" spc="18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、并</a:t>
            </a:r>
            <a:r>
              <a:rPr sz="2400" b="1" spc="140" dirty="0">
                <a:latin typeface="Arial"/>
                <a:cs typeface="Arial"/>
              </a:rPr>
              <a:t>(|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、差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245" dirty="0">
                <a:latin typeface="Arial"/>
                <a:cs typeface="Arial"/>
              </a:rPr>
              <a:t>-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、补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350" dirty="0">
                <a:latin typeface="Arial"/>
                <a:cs typeface="Arial"/>
              </a:rPr>
              <a:t>^</a:t>
            </a:r>
            <a:r>
              <a:rPr sz="2400" b="1" spc="200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、比较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345" dirty="0">
                <a:latin typeface="Arial"/>
                <a:cs typeface="Arial"/>
              </a:rPr>
              <a:t>&gt;=&lt;)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集合类型方法：</a:t>
            </a:r>
            <a:r>
              <a:rPr sz="2400" b="1" spc="10" dirty="0">
                <a:latin typeface="Arial"/>
                <a:cs typeface="Arial"/>
              </a:rPr>
              <a:t>.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130" dirty="0">
                <a:latin typeface="Arial"/>
                <a:cs typeface="Arial"/>
              </a:rPr>
              <a:t>dd()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4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d</a:t>
            </a:r>
            <a:r>
              <a:rPr sz="2400" b="1" spc="-60" dirty="0">
                <a:latin typeface="Arial"/>
                <a:cs typeface="Arial"/>
              </a:rPr>
              <a:t>is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70" dirty="0">
                <a:latin typeface="Arial"/>
                <a:cs typeface="Arial"/>
              </a:rPr>
              <a:t>a</a:t>
            </a:r>
            <a:r>
              <a:rPr sz="2400" b="1" spc="45" dirty="0">
                <a:latin typeface="Arial"/>
                <a:cs typeface="Arial"/>
              </a:rPr>
              <a:t>r</a:t>
            </a:r>
            <a:r>
              <a:rPr sz="2400" b="1" spc="125" dirty="0">
                <a:latin typeface="Arial"/>
                <a:cs typeface="Arial"/>
              </a:rPr>
              <a:t>d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5" dirty="0">
                <a:latin typeface="Arial"/>
                <a:cs typeface="Arial"/>
              </a:rPr>
              <a:t>.</a:t>
            </a:r>
            <a:r>
              <a:rPr sz="2400" b="1" spc="114" dirty="0">
                <a:latin typeface="Arial"/>
                <a:cs typeface="Arial"/>
              </a:rPr>
              <a:t>p</a:t>
            </a:r>
            <a:r>
              <a:rPr sz="2400" b="1" spc="120" dirty="0">
                <a:latin typeface="Arial"/>
                <a:cs typeface="Arial"/>
              </a:rPr>
              <a:t>o</a:t>
            </a:r>
            <a:r>
              <a:rPr sz="2400" b="1" spc="165" dirty="0">
                <a:latin typeface="Arial"/>
                <a:cs typeface="Arial"/>
              </a:rPr>
              <a:t>p</a:t>
            </a:r>
            <a:r>
              <a:rPr sz="2400" b="1" spc="95" dirty="0">
                <a:latin typeface="Arial"/>
                <a:cs typeface="Arial"/>
              </a:rPr>
              <a:t>(</a:t>
            </a:r>
            <a:r>
              <a:rPr sz="2400" b="1" spc="130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等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集合类型主要应用于：包含关系比较、数据去重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3999" cy="5140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38782" y="1996584"/>
            <a:ext cx="52666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50" dirty="0">
                <a:latin typeface="Microsoft Sans Serif"/>
                <a:cs typeface="Microsoft Sans Serif"/>
              </a:rPr>
              <a:t>P</a:t>
            </a:r>
            <a:r>
              <a:rPr sz="4400" spc="135" dirty="0">
                <a:latin typeface="Microsoft Sans Serif"/>
                <a:cs typeface="Microsoft Sans Serif"/>
              </a:rPr>
              <a:t>y</a:t>
            </a:r>
            <a:r>
              <a:rPr sz="4400" spc="409" dirty="0">
                <a:latin typeface="Microsoft Sans Serif"/>
                <a:cs typeface="Microsoft Sans Serif"/>
              </a:rPr>
              <a:t>t</a:t>
            </a:r>
            <a:r>
              <a:rPr sz="4400" spc="254" dirty="0">
                <a:latin typeface="Microsoft Sans Serif"/>
                <a:cs typeface="Microsoft Sans Serif"/>
              </a:rPr>
              <a:t>h</a:t>
            </a:r>
            <a:r>
              <a:rPr sz="4400" spc="305" dirty="0">
                <a:latin typeface="Microsoft Sans Serif"/>
                <a:cs typeface="Microsoft Sans Serif"/>
              </a:rPr>
              <a:t>o</a:t>
            </a:r>
            <a:r>
              <a:rPr sz="4400" spc="300" dirty="0">
                <a:latin typeface="Microsoft Sans Serif"/>
                <a:cs typeface="Microsoft Sans Serif"/>
              </a:rPr>
              <a:t>n</a:t>
            </a:r>
            <a:r>
              <a:rPr sz="4400" spc="-5" dirty="0">
                <a:latin typeface="Arial Unicode MS"/>
                <a:cs typeface="Arial Unicode MS"/>
              </a:rPr>
              <a:t>第三方库安装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324" y="694331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7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70" dirty="0">
                <a:solidFill>
                  <a:srgbClr val="1C85EE"/>
                </a:solidFill>
                <a:latin typeface="Microsoft Sans Serif"/>
                <a:cs typeface="Microsoft Sans Serif"/>
              </a:rPr>
              <a:t>thon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1508" cy="57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0060" y="2032501"/>
            <a:ext cx="1188085" cy="1258570"/>
          </a:xfrm>
          <a:custGeom>
            <a:avLst/>
            <a:gdLst/>
            <a:ahLst/>
            <a:cxnLst/>
            <a:rect l="l" t="t" r="r" b="b"/>
            <a:pathLst>
              <a:path w="1188085" h="1258570">
                <a:moveTo>
                  <a:pt x="312077" y="896620"/>
                </a:moveTo>
                <a:lnTo>
                  <a:pt x="247722" y="919480"/>
                </a:lnTo>
                <a:lnTo>
                  <a:pt x="225880" y="925830"/>
                </a:lnTo>
                <a:lnTo>
                  <a:pt x="161500" y="948690"/>
                </a:lnTo>
                <a:lnTo>
                  <a:pt x="121191" y="966470"/>
                </a:lnTo>
                <a:lnTo>
                  <a:pt x="84518" y="988060"/>
                </a:lnTo>
                <a:lnTo>
                  <a:pt x="52805" y="1012190"/>
                </a:lnTo>
                <a:lnTo>
                  <a:pt x="27377" y="1043940"/>
                </a:lnTo>
                <a:lnTo>
                  <a:pt x="9559" y="1080770"/>
                </a:lnTo>
                <a:lnTo>
                  <a:pt x="676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30" y="1210310"/>
                </a:lnTo>
                <a:lnTo>
                  <a:pt x="26052" y="1234440"/>
                </a:lnTo>
                <a:lnTo>
                  <a:pt x="32432" y="1247140"/>
                </a:lnTo>
                <a:lnTo>
                  <a:pt x="39383" y="1258570"/>
                </a:lnTo>
                <a:lnTo>
                  <a:pt x="312077" y="1258570"/>
                </a:lnTo>
                <a:lnTo>
                  <a:pt x="312077" y="896620"/>
                </a:lnTo>
                <a:close/>
              </a:path>
              <a:path w="1188085" h="1258570">
                <a:moveTo>
                  <a:pt x="312077" y="580390"/>
                </a:moveTo>
                <a:lnTo>
                  <a:pt x="312077" y="624840"/>
                </a:lnTo>
                <a:lnTo>
                  <a:pt x="317081" y="628650"/>
                </a:lnTo>
                <a:lnTo>
                  <a:pt x="322085" y="629920"/>
                </a:lnTo>
                <a:lnTo>
                  <a:pt x="329655" y="638810"/>
                </a:lnTo>
                <a:lnTo>
                  <a:pt x="334496" y="648970"/>
                </a:lnTo>
                <a:lnTo>
                  <a:pt x="339712" y="659130"/>
                </a:lnTo>
                <a:lnTo>
                  <a:pt x="345433" y="669290"/>
                </a:lnTo>
                <a:lnTo>
                  <a:pt x="351786" y="680720"/>
                </a:lnTo>
                <a:lnTo>
                  <a:pt x="358903" y="693420"/>
                </a:lnTo>
                <a:lnTo>
                  <a:pt x="366911" y="706120"/>
                </a:lnTo>
                <a:lnTo>
                  <a:pt x="372399" y="716280"/>
                </a:lnTo>
                <a:lnTo>
                  <a:pt x="378409" y="726440"/>
                </a:lnTo>
                <a:lnTo>
                  <a:pt x="384874" y="737870"/>
                </a:lnTo>
                <a:lnTo>
                  <a:pt x="391729" y="748030"/>
                </a:lnTo>
                <a:lnTo>
                  <a:pt x="398908" y="759460"/>
                </a:lnTo>
                <a:lnTo>
                  <a:pt x="406346" y="769620"/>
                </a:lnTo>
                <a:lnTo>
                  <a:pt x="413978" y="781050"/>
                </a:lnTo>
                <a:lnTo>
                  <a:pt x="421737" y="792480"/>
                </a:lnTo>
                <a:lnTo>
                  <a:pt x="418552" y="803910"/>
                </a:lnTo>
                <a:lnTo>
                  <a:pt x="414379" y="815340"/>
                </a:lnTo>
                <a:lnTo>
                  <a:pt x="386207" y="855980"/>
                </a:lnTo>
                <a:lnTo>
                  <a:pt x="350791" y="881380"/>
                </a:lnTo>
                <a:lnTo>
                  <a:pt x="335839" y="887730"/>
                </a:lnTo>
                <a:lnTo>
                  <a:pt x="328333" y="891540"/>
                </a:lnTo>
                <a:lnTo>
                  <a:pt x="320827" y="894080"/>
                </a:lnTo>
                <a:lnTo>
                  <a:pt x="312077" y="896620"/>
                </a:lnTo>
                <a:lnTo>
                  <a:pt x="312077" y="1258570"/>
                </a:lnTo>
                <a:lnTo>
                  <a:pt x="593522" y="1258570"/>
                </a:lnTo>
                <a:lnTo>
                  <a:pt x="593522" y="1214120"/>
                </a:lnTo>
                <a:lnTo>
                  <a:pt x="584771" y="1212850"/>
                </a:lnTo>
                <a:lnTo>
                  <a:pt x="578510" y="1205230"/>
                </a:lnTo>
                <a:lnTo>
                  <a:pt x="578510" y="1186180"/>
                </a:lnTo>
                <a:lnTo>
                  <a:pt x="584771" y="1178560"/>
                </a:lnTo>
                <a:lnTo>
                  <a:pt x="593522" y="1178560"/>
                </a:lnTo>
                <a:lnTo>
                  <a:pt x="593522" y="1165860"/>
                </a:lnTo>
                <a:lnTo>
                  <a:pt x="584771" y="1164590"/>
                </a:lnTo>
                <a:lnTo>
                  <a:pt x="578510" y="1156970"/>
                </a:lnTo>
                <a:lnTo>
                  <a:pt x="578510" y="1137920"/>
                </a:lnTo>
                <a:lnTo>
                  <a:pt x="584771" y="1129030"/>
                </a:lnTo>
                <a:lnTo>
                  <a:pt x="593522" y="1129030"/>
                </a:lnTo>
                <a:lnTo>
                  <a:pt x="593522" y="1109980"/>
                </a:lnTo>
                <a:lnTo>
                  <a:pt x="555282" y="1096010"/>
                </a:lnTo>
                <a:lnTo>
                  <a:pt x="519962" y="1078230"/>
                </a:lnTo>
                <a:lnTo>
                  <a:pt x="486769" y="1056640"/>
                </a:lnTo>
                <a:lnTo>
                  <a:pt x="444443" y="1018540"/>
                </a:lnTo>
                <a:lnTo>
                  <a:pt x="413117" y="982980"/>
                </a:lnTo>
                <a:lnTo>
                  <a:pt x="391991" y="953770"/>
                </a:lnTo>
                <a:lnTo>
                  <a:pt x="381267" y="938530"/>
                </a:lnTo>
                <a:lnTo>
                  <a:pt x="370397" y="922020"/>
                </a:lnTo>
                <a:lnTo>
                  <a:pt x="381987" y="916940"/>
                </a:lnTo>
                <a:lnTo>
                  <a:pt x="392871" y="910590"/>
                </a:lnTo>
                <a:lnTo>
                  <a:pt x="421938" y="885190"/>
                </a:lnTo>
                <a:lnTo>
                  <a:pt x="447001" y="855980"/>
                </a:lnTo>
                <a:lnTo>
                  <a:pt x="462355" y="834390"/>
                </a:lnTo>
                <a:lnTo>
                  <a:pt x="469822" y="824230"/>
                </a:lnTo>
                <a:lnTo>
                  <a:pt x="592997" y="824230"/>
                </a:lnTo>
                <a:lnTo>
                  <a:pt x="592369" y="769620"/>
                </a:lnTo>
                <a:lnTo>
                  <a:pt x="551964" y="769620"/>
                </a:lnTo>
                <a:lnTo>
                  <a:pt x="538790" y="767080"/>
                </a:lnTo>
                <a:lnTo>
                  <a:pt x="501585" y="745490"/>
                </a:lnTo>
                <a:lnTo>
                  <a:pt x="476074" y="703580"/>
                </a:lnTo>
                <a:lnTo>
                  <a:pt x="474296" y="690880"/>
                </a:lnTo>
                <a:lnTo>
                  <a:pt x="474446" y="678180"/>
                </a:lnTo>
                <a:lnTo>
                  <a:pt x="504397" y="643890"/>
                </a:lnTo>
                <a:lnTo>
                  <a:pt x="545491" y="628650"/>
                </a:lnTo>
                <a:lnTo>
                  <a:pt x="593522" y="623570"/>
                </a:lnTo>
                <a:lnTo>
                  <a:pt x="593522" y="622300"/>
                </a:lnTo>
                <a:lnTo>
                  <a:pt x="427971" y="622300"/>
                </a:lnTo>
                <a:lnTo>
                  <a:pt x="418971" y="619760"/>
                </a:lnTo>
                <a:lnTo>
                  <a:pt x="410753" y="614680"/>
                </a:lnTo>
                <a:lnTo>
                  <a:pt x="403290" y="607060"/>
                </a:lnTo>
                <a:lnTo>
                  <a:pt x="396553" y="596900"/>
                </a:lnTo>
                <a:lnTo>
                  <a:pt x="332350" y="596900"/>
                </a:lnTo>
                <a:lnTo>
                  <a:pt x="321650" y="589280"/>
                </a:lnTo>
                <a:lnTo>
                  <a:pt x="312077" y="580390"/>
                </a:lnTo>
                <a:close/>
              </a:path>
              <a:path w="1188085" h="1258570">
                <a:moveTo>
                  <a:pt x="774124" y="815340"/>
                </a:moveTo>
                <a:lnTo>
                  <a:pt x="733245" y="815340"/>
                </a:lnTo>
                <a:lnTo>
                  <a:pt x="738023" y="828040"/>
                </a:lnTo>
                <a:lnTo>
                  <a:pt x="756130" y="864870"/>
                </a:lnTo>
                <a:lnTo>
                  <a:pt x="780232" y="895350"/>
                </a:lnTo>
                <a:lnTo>
                  <a:pt x="822439" y="923290"/>
                </a:lnTo>
                <a:lnTo>
                  <a:pt x="810807" y="937260"/>
                </a:lnTo>
                <a:lnTo>
                  <a:pt x="799515" y="951230"/>
                </a:lnTo>
                <a:lnTo>
                  <a:pt x="788510" y="965200"/>
                </a:lnTo>
                <a:lnTo>
                  <a:pt x="777738" y="976630"/>
                </a:lnTo>
                <a:lnTo>
                  <a:pt x="725513" y="1031240"/>
                </a:lnTo>
                <a:lnTo>
                  <a:pt x="693557" y="1056640"/>
                </a:lnTo>
                <a:lnTo>
                  <a:pt x="659372" y="1079500"/>
                </a:lnTo>
                <a:lnTo>
                  <a:pt x="621514" y="1098550"/>
                </a:lnTo>
                <a:lnTo>
                  <a:pt x="593522" y="1109980"/>
                </a:lnTo>
                <a:lnTo>
                  <a:pt x="593522" y="1129030"/>
                </a:lnTo>
                <a:lnTo>
                  <a:pt x="604787" y="1129030"/>
                </a:lnTo>
                <a:lnTo>
                  <a:pt x="612280" y="1136650"/>
                </a:lnTo>
                <a:lnTo>
                  <a:pt x="612280" y="1156970"/>
                </a:lnTo>
                <a:lnTo>
                  <a:pt x="604787" y="1165860"/>
                </a:lnTo>
                <a:lnTo>
                  <a:pt x="593522" y="1165860"/>
                </a:lnTo>
                <a:lnTo>
                  <a:pt x="593522" y="1178560"/>
                </a:lnTo>
                <a:lnTo>
                  <a:pt x="604787" y="1178560"/>
                </a:lnTo>
                <a:lnTo>
                  <a:pt x="612280" y="1184910"/>
                </a:lnTo>
                <a:lnTo>
                  <a:pt x="612280" y="1205230"/>
                </a:lnTo>
                <a:lnTo>
                  <a:pt x="604787" y="1214120"/>
                </a:lnTo>
                <a:lnTo>
                  <a:pt x="593522" y="1214120"/>
                </a:lnTo>
                <a:lnTo>
                  <a:pt x="593522" y="1258570"/>
                </a:lnTo>
                <a:lnTo>
                  <a:pt x="876224" y="1258570"/>
                </a:lnTo>
                <a:lnTo>
                  <a:pt x="875987" y="897890"/>
                </a:lnTo>
                <a:lnTo>
                  <a:pt x="866950" y="894080"/>
                </a:lnTo>
                <a:lnTo>
                  <a:pt x="855848" y="890270"/>
                </a:lnTo>
                <a:lnTo>
                  <a:pt x="840682" y="882650"/>
                </a:lnTo>
                <a:lnTo>
                  <a:pt x="827185" y="876300"/>
                </a:lnTo>
                <a:lnTo>
                  <a:pt x="815201" y="867410"/>
                </a:lnTo>
                <a:lnTo>
                  <a:pt x="804658" y="859790"/>
                </a:lnTo>
                <a:lnTo>
                  <a:pt x="795484" y="849630"/>
                </a:lnTo>
                <a:lnTo>
                  <a:pt x="787606" y="839470"/>
                </a:lnTo>
                <a:lnTo>
                  <a:pt x="780952" y="829310"/>
                </a:lnTo>
                <a:lnTo>
                  <a:pt x="775451" y="819150"/>
                </a:lnTo>
                <a:lnTo>
                  <a:pt x="774124" y="815340"/>
                </a:lnTo>
                <a:close/>
              </a:path>
              <a:path w="1188085" h="1258570">
                <a:moveTo>
                  <a:pt x="876224" y="897890"/>
                </a:moveTo>
                <a:lnTo>
                  <a:pt x="876224" y="1258570"/>
                </a:lnTo>
                <a:lnTo>
                  <a:pt x="1153745" y="1248410"/>
                </a:lnTo>
                <a:lnTo>
                  <a:pt x="1171285" y="1211580"/>
                </a:lnTo>
                <a:lnTo>
                  <a:pt x="1185281" y="1164590"/>
                </a:lnTo>
                <a:lnTo>
                  <a:pt x="1187691" y="1140460"/>
                </a:lnTo>
                <a:lnTo>
                  <a:pt x="1187100" y="1116330"/>
                </a:lnTo>
                <a:lnTo>
                  <a:pt x="1178363" y="1074420"/>
                </a:lnTo>
                <a:lnTo>
                  <a:pt x="1160661" y="1038860"/>
                </a:lnTo>
                <a:lnTo>
                  <a:pt x="1135323" y="1009650"/>
                </a:lnTo>
                <a:lnTo>
                  <a:pt x="1103676" y="985520"/>
                </a:lnTo>
                <a:lnTo>
                  <a:pt x="1067050" y="966470"/>
                </a:lnTo>
                <a:lnTo>
                  <a:pt x="1026772" y="948690"/>
                </a:lnTo>
                <a:lnTo>
                  <a:pt x="984171" y="933450"/>
                </a:lnTo>
                <a:lnTo>
                  <a:pt x="962415" y="927100"/>
                </a:lnTo>
                <a:lnTo>
                  <a:pt x="940576" y="919480"/>
                </a:lnTo>
                <a:lnTo>
                  <a:pt x="918820" y="913130"/>
                </a:lnTo>
                <a:lnTo>
                  <a:pt x="876224" y="897890"/>
                </a:lnTo>
                <a:close/>
              </a:path>
              <a:path w="1188085" h="1258570">
                <a:moveTo>
                  <a:pt x="592997" y="824230"/>
                </a:moveTo>
                <a:lnTo>
                  <a:pt x="469822" y="824230"/>
                </a:lnTo>
                <a:lnTo>
                  <a:pt x="506806" y="847090"/>
                </a:lnTo>
                <a:lnTo>
                  <a:pt x="519072" y="852170"/>
                </a:lnTo>
                <a:lnTo>
                  <a:pt x="542999" y="862330"/>
                </a:lnTo>
                <a:lnTo>
                  <a:pt x="554486" y="866140"/>
                </a:lnTo>
                <a:lnTo>
                  <a:pt x="565542" y="868680"/>
                </a:lnTo>
                <a:lnTo>
                  <a:pt x="576081" y="869950"/>
                </a:lnTo>
                <a:lnTo>
                  <a:pt x="593522" y="869950"/>
                </a:lnTo>
                <a:lnTo>
                  <a:pt x="592997" y="824230"/>
                </a:lnTo>
                <a:close/>
              </a:path>
              <a:path w="1188085" h="1258570">
                <a:moveTo>
                  <a:pt x="594779" y="750570"/>
                </a:moveTo>
                <a:lnTo>
                  <a:pt x="593522" y="750570"/>
                </a:lnTo>
                <a:lnTo>
                  <a:pt x="593522" y="869950"/>
                </a:lnTo>
                <a:lnTo>
                  <a:pt x="614177" y="869950"/>
                </a:lnTo>
                <a:lnTo>
                  <a:pt x="635924" y="864870"/>
                </a:lnTo>
                <a:lnTo>
                  <a:pt x="695968" y="839470"/>
                </a:lnTo>
                <a:lnTo>
                  <a:pt x="733245" y="815340"/>
                </a:lnTo>
                <a:lnTo>
                  <a:pt x="774124" y="815340"/>
                </a:lnTo>
                <a:lnTo>
                  <a:pt x="771029" y="806450"/>
                </a:lnTo>
                <a:lnTo>
                  <a:pt x="767615" y="795020"/>
                </a:lnTo>
                <a:lnTo>
                  <a:pt x="765136" y="782320"/>
                </a:lnTo>
                <a:lnTo>
                  <a:pt x="773596" y="773430"/>
                </a:lnTo>
                <a:lnTo>
                  <a:pt x="777125" y="769620"/>
                </a:lnTo>
                <a:lnTo>
                  <a:pt x="635812" y="769620"/>
                </a:lnTo>
                <a:lnTo>
                  <a:pt x="625098" y="767080"/>
                </a:lnTo>
                <a:lnTo>
                  <a:pt x="615153" y="759460"/>
                </a:lnTo>
                <a:lnTo>
                  <a:pt x="605280" y="753110"/>
                </a:lnTo>
                <a:lnTo>
                  <a:pt x="594779" y="750570"/>
                </a:lnTo>
                <a:close/>
              </a:path>
              <a:path w="1188085" h="1258570">
                <a:moveTo>
                  <a:pt x="592151" y="750570"/>
                </a:moveTo>
                <a:lnTo>
                  <a:pt x="582456" y="753110"/>
                </a:lnTo>
                <a:lnTo>
                  <a:pt x="573035" y="759460"/>
                </a:lnTo>
                <a:lnTo>
                  <a:pt x="563126" y="765810"/>
                </a:lnTo>
                <a:lnTo>
                  <a:pt x="551964" y="769620"/>
                </a:lnTo>
                <a:lnTo>
                  <a:pt x="592369" y="769620"/>
                </a:lnTo>
                <a:lnTo>
                  <a:pt x="592151" y="750570"/>
                </a:lnTo>
                <a:close/>
              </a:path>
              <a:path w="1188085" h="1258570">
                <a:moveTo>
                  <a:pt x="641140" y="579120"/>
                </a:moveTo>
                <a:lnTo>
                  <a:pt x="610400" y="579120"/>
                </a:lnTo>
                <a:lnTo>
                  <a:pt x="593522" y="581660"/>
                </a:lnTo>
                <a:lnTo>
                  <a:pt x="606978" y="624840"/>
                </a:lnTo>
                <a:lnTo>
                  <a:pt x="622932" y="626110"/>
                </a:lnTo>
                <a:lnTo>
                  <a:pt x="638334" y="628650"/>
                </a:lnTo>
                <a:lnTo>
                  <a:pt x="678549" y="643890"/>
                </a:lnTo>
                <a:lnTo>
                  <a:pt x="708213" y="683260"/>
                </a:lnTo>
                <a:lnTo>
                  <a:pt x="709569" y="697230"/>
                </a:lnTo>
                <a:lnTo>
                  <a:pt x="707716" y="707390"/>
                </a:lnTo>
                <a:lnTo>
                  <a:pt x="680583" y="748030"/>
                </a:lnTo>
                <a:lnTo>
                  <a:pt x="635812" y="769620"/>
                </a:lnTo>
                <a:lnTo>
                  <a:pt x="777125" y="769620"/>
                </a:lnTo>
                <a:lnTo>
                  <a:pt x="804780" y="734060"/>
                </a:lnTo>
                <a:lnTo>
                  <a:pt x="824263" y="699770"/>
                </a:lnTo>
                <a:lnTo>
                  <a:pt x="829801" y="688340"/>
                </a:lnTo>
                <a:lnTo>
                  <a:pt x="849437" y="655320"/>
                </a:lnTo>
                <a:lnTo>
                  <a:pt x="861212" y="632460"/>
                </a:lnTo>
                <a:lnTo>
                  <a:pt x="876224" y="624840"/>
                </a:lnTo>
                <a:lnTo>
                  <a:pt x="876099" y="622300"/>
                </a:lnTo>
                <a:lnTo>
                  <a:pt x="753505" y="622300"/>
                </a:lnTo>
                <a:lnTo>
                  <a:pt x="744500" y="621030"/>
                </a:lnTo>
                <a:lnTo>
                  <a:pt x="734873" y="615950"/>
                </a:lnTo>
                <a:lnTo>
                  <a:pt x="733628" y="613410"/>
                </a:lnTo>
                <a:lnTo>
                  <a:pt x="731126" y="612140"/>
                </a:lnTo>
                <a:lnTo>
                  <a:pt x="726792" y="609600"/>
                </a:lnTo>
                <a:lnTo>
                  <a:pt x="719140" y="603250"/>
                </a:lnTo>
                <a:lnTo>
                  <a:pt x="710656" y="598170"/>
                </a:lnTo>
                <a:lnTo>
                  <a:pt x="667989" y="582930"/>
                </a:lnTo>
                <a:lnTo>
                  <a:pt x="655041" y="580390"/>
                </a:lnTo>
                <a:lnTo>
                  <a:pt x="641140" y="579120"/>
                </a:lnTo>
                <a:close/>
              </a:path>
              <a:path w="1188085" h="1258570">
                <a:moveTo>
                  <a:pt x="311163" y="163830"/>
                </a:moveTo>
                <a:lnTo>
                  <a:pt x="306140" y="176530"/>
                </a:lnTo>
                <a:lnTo>
                  <a:pt x="301437" y="187960"/>
                </a:lnTo>
                <a:lnTo>
                  <a:pt x="297045" y="199390"/>
                </a:lnTo>
                <a:lnTo>
                  <a:pt x="292956" y="212090"/>
                </a:lnTo>
                <a:lnTo>
                  <a:pt x="289160" y="224790"/>
                </a:lnTo>
                <a:lnTo>
                  <a:pt x="285650" y="236220"/>
                </a:lnTo>
                <a:lnTo>
                  <a:pt x="276736" y="274320"/>
                </a:lnTo>
                <a:lnTo>
                  <a:pt x="270066" y="312420"/>
                </a:lnTo>
                <a:lnTo>
                  <a:pt x="265400" y="350520"/>
                </a:lnTo>
                <a:lnTo>
                  <a:pt x="263284" y="374650"/>
                </a:lnTo>
                <a:lnTo>
                  <a:pt x="260031" y="381000"/>
                </a:lnTo>
                <a:lnTo>
                  <a:pt x="245721" y="427990"/>
                </a:lnTo>
                <a:lnTo>
                  <a:pt x="241528" y="471170"/>
                </a:lnTo>
                <a:lnTo>
                  <a:pt x="241844" y="481330"/>
                </a:lnTo>
                <a:lnTo>
                  <a:pt x="247186" y="519430"/>
                </a:lnTo>
                <a:lnTo>
                  <a:pt x="257773" y="556260"/>
                </a:lnTo>
                <a:lnTo>
                  <a:pt x="283235" y="600710"/>
                </a:lnTo>
                <a:lnTo>
                  <a:pt x="312077" y="624840"/>
                </a:lnTo>
                <a:lnTo>
                  <a:pt x="310946" y="579120"/>
                </a:lnTo>
                <a:lnTo>
                  <a:pt x="304665" y="570230"/>
                </a:lnTo>
                <a:lnTo>
                  <a:pt x="298994" y="561340"/>
                </a:lnTo>
                <a:lnTo>
                  <a:pt x="282809" y="515620"/>
                </a:lnTo>
                <a:lnTo>
                  <a:pt x="277998" y="469900"/>
                </a:lnTo>
                <a:lnTo>
                  <a:pt x="277967" y="464820"/>
                </a:lnTo>
                <a:lnTo>
                  <a:pt x="278677" y="452120"/>
                </a:lnTo>
                <a:lnTo>
                  <a:pt x="285731" y="412750"/>
                </a:lnTo>
                <a:lnTo>
                  <a:pt x="304309" y="375920"/>
                </a:lnTo>
                <a:lnTo>
                  <a:pt x="312077" y="370840"/>
                </a:lnTo>
                <a:lnTo>
                  <a:pt x="311163" y="163830"/>
                </a:lnTo>
                <a:close/>
              </a:path>
              <a:path w="1188085" h="1258570">
                <a:moveTo>
                  <a:pt x="565698" y="577850"/>
                </a:moveTo>
                <a:lnTo>
                  <a:pt x="550393" y="577850"/>
                </a:lnTo>
                <a:lnTo>
                  <a:pt x="522754" y="580390"/>
                </a:lnTo>
                <a:lnTo>
                  <a:pt x="510371" y="584200"/>
                </a:lnTo>
                <a:lnTo>
                  <a:pt x="498913" y="586740"/>
                </a:lnTo>
                <a:lnTo>
                  <a:pt x="461861" y="605790"/>
                </a:lnTo>
                <a:lnTo>
                  <a:pt x="454673" y="610870"/>
                </a:lnTo>
                <a:lnTo>
                  <a:pt x="452171" y="612140"/>
                </a:lnTo>
                <a:lnTo>
                  <a:pt x="448424" y="615950"/>
                </a:lnTo>
                <a:lnTo>
                  <a:pt x="437779" y="621030"/>
                </a:lnTo>
                <a:lnTo>
                  <a:pt x="427971" y="622300"/>
                </a:lnTo>
                <a:lnTo>
                  <a:pt x="593522" y="622300"/>
                </a:lnTo>
                <a:lnTo>
                  <a:pt x="593522" y="581660"/>
                </a:lnTo>
                <a:lnTo>
                  <a:pt x="582024" y="580390"/>
                </a:lnTo>
                <a:lnTo>
                  <a:pt x="565698" y="577850"/>
                </a:lnTo>
                <a:close/>
              </a:path>
              <a:path w="1188085" h="1258570">
                <a:moveTo>
                  <a:pt x="652349" y="0"/>
                </a:moveTo>
                <a:lnTo>
                  <a:pt x="633423" y="0"/>
                </a:lnTo>
                <a:lnTo>
                  <a:pt x="613816" y="1270"/>
                </a:lnTo>
                <a:lnTo>
                  <a:pt x="593522" y="3810"/>
                </a:lnTo>
                <a:lnTo>
                  <a:pt x="593522" y="278130"/>
                </a:lnTo>
                <a:lnTo>
                  <a:pt x="613309" y="290830"/>
                </a:lnTo>
                <a:lnTo>
                  <a:pt x="633089" y="304800"/>
                </a:lnTo>
                <a:lnTo>
                  <a:pt x="643068" y="312420"/>
                </a:lnTo>
                <a:lnTo>
                  <a:pt x="663386" y="325120"/>
                </a:lnTo>
                <a:lnTo>
                  <a:pt x="673799" y="332740"/>
                </a:lnTo>
                <a:lnTo>
                  <a:pt x="684429" y="339090"/>
                </a:lnTo>
                <a:lnTo>
                  <a:pt x="695314" y="344170"/>
                </a:lnTo>
                <a:lnTo>
                  <a:pt x="706489" y="350520"/>
                </a:lnTo>
                <a:lnTo>
                  <a:pt x="742125" y="365760"/>
                </a:lnTo>
                <a:lnTo>
                  <a:pt x="781695" y="377190"/>
                </a:lnTo>
                <a:lnTo>
                  <a:pt x="826186" y="382270"/>
                </a:lnTo>
                <a:lnTo>
                  <a:pt x="825827" y="398780"/>
                </a:lnTo>
                <a:lnTo>
                  <a:pt x="822575" y="452120"/>
                </a:lnTo>
                <a:lnTo>
                  <a:pt x="815742" y="505460"/>
                </a:lnTo>
                <a:lnTo>
                  <a:pt x="804923" y="554990"/>
                </a:lnTo>
                <a:lnTo>
                  <a:pt x="789712" y="594360"/>
                </a:lnTo>
                <a:lnTo>
                  <a:pt x="761902" y="621030"/>
                </a:lnTo>
                <a:lnTo>
                  <a:pt x="753505" y="622300"/>
                </a:lnTo>
                <a:lnTo>
                  <a:pt x="876099" y="622300"/>
                </a:lnTo>
                <a:lnTo>
                  <a:pt x="874667" y="593090"/>
                </a:lnTo>
                <a:lnTo>
                  <a:pt x="854980" y="593090"/>
                </a:lnTo>
                <a:lnTo>
                  <a:pt x="844140" y="590550"/>
                </a:lnTo>
                <a:lnTo>
                  <a:pt x="841641" y="544830"/>
                </a:lnTo>
                <a:lnTo>
                  <a:pt x="840965" y="515620"/>
                </a:lnTo>
                <a:lnTo>
                  <a:pt x="841064" y="490220"/>
                </a:lnTo>
                <a:lnTo>
                  <a:pt x="843450" y="444500"/>
                </a:lnTo>
                <a:lnTo>
                  <a:pt x="850904" y="397510"/>
                </a:lnTo>
                <a:lnTo>
                  <a:pt x="876224" y="368300"/>
                </a:lnTo>
                <a:lnTo>
                  <a:pt x="876224" y="173990"/>
                </a:lnTo>
                <a:lnTo>
                  <a:pt x="858954" y="138430"/>
                </a:lnTo>
                <a:lnTo>
                  <a:pt x="828712" y="91440"/>
                </a:lnTo>
                <a:lnTo>
                  <a:pt x="793108" y="54610"/>
                </a:lnTo>
                <a:lnTo>
                  <a:pt x="751964" y="25400"/>
                </a:lnTo>
                <a:lnTo>
                  <a:pt x="705104" y="7620"/>
                </a:lnTo>
                <a:lnTo>
                  <a:pt x="670599" y="1270"/>
                </a:lnTo>
                <a:lnTo>
                  <a:pt x="652349" y="0"/>
                </a:lnTo>
                <a:close/>
              </a:path>
              <a:path w="1188085" h="1258570">
                <a:moveTo>
                  <a:pt x="876224" y="173990"/>
                </a:moveTo>
                <a:lnTo>
                  <a:pt x="882080" y="372110"/>
                </a:lnTo>
                <a:lnTo>
                  <a:pt x="888696" y="381000"/>
                </a:lnTo>
                <a:lnTo>
                  <a:pt x="895450" y="393700"/>
                </a:lnTo>
                <a:lnTo>
                  <a:pt x="907790" y="435610"/>
                </a:lnTo>
                <a:lnTo>
                  <a:pt x="910230" y="462280"/>
                </a:lnTo>
                <a:lnTo>
                  <a:pt x="910212" y="474980"/>
                </a:lnTo>
                <a:lnTo>
                  <a:pt x="905427" y="514350"/>
                </a:lnTo>
                <a:lnTo>
                  <a:pt x="888695" y="560070"/>
                </a:lnTo>
                <a:lnTo>
                  <a:pt x="876224" y="579120"/>
                </a:lnTo>
                <a:lnTo>
                  <a:pt x="883260" y="621030"/>
                </a:lnTo>
                <a:lnTo>
                  <a:pt x="910882" y="591820"/>
                </a:lnTo>
                <a:lnTo>
                  <a:pt x="931814" y="549910"/>
                </a:lnTo>
                <a:lnTo>
                  <a:pt x="943083" y="508000"/>
                </a:lnTo>
                <a:lnTo>
                  <a:pt x="945573" y="474980"/>
                </a:lnTo>
                <a:lnTo>
                  <a:pt x="945455" y="462280"/>
                </a:lnTo>
                <a:lnTo>
                  <a:pt x="940418" y="419100"/>
                </a:lnTo>
                <a:lnTo>
                  <a:pt x="924493" y="370840"/>
                </a:lnTo>
                <a:lnTo>
                  <a:pt x="922746" y="356870"/>
                </a:lnTo>
                <a:lnTo>
                  <a:pt x="920829" y="342900"/>
                </a:lnTo>
                <a:lnTo>
                  <a:pt x="918744" y="328930"/>
                </a:lnTo>
                <a:lnTo>
                  <a:pt x="916488" y="316230"/>
                </a:lnTo>
                <a:lnTo>
                  <a:pt x="914064" y="302260"/>
                </a:lnTo>
                <a:lnTo>
                  <a:pt x="911470" y="289560"/>
                </a:lnTo>
                <a:lnTo>
                  <a:pt x="908706" y="276860"/>
                </a:lnTo>
                <a:lnTo>
                  <a:pt x="905774" y="264160"/>
                </a:lnTo>
                <a:lnTo>
                  <a:pt x="902672" y="252730"/>
                </a:lnTo>
                <a:lnTo>
                  <a:pt x="899401" y="240030"/>
                </a:lnTo>
                <a:lnTo>
                  <a:pt x="884626" y="194310"/>
                </a:lnTo>
                <a:lnTo>
                  <a:pt x="880509" y="184150"/>
                </a:lnTo>
                <a:lnTo>
                  <a:pt x="876224" y="173990"/>
                </a:lnTo>
                <a:close/>
              </a:path>
              <a:path w="1188085" h="1258570">
                <a:moveTo>
                  <a:pt x="583893" y="5080"/>
                </a:moveTo>
                <a:lnTo>
                  <a:pt x="573115" y="7620"/>
                </a:lnTo>
                <a:lnTo>
                  <a:pt x="561153" y="10160"/>
                </a:lnTo>
                <a:lnTo>
                  <a:pt x="547561" y="12700"/>
                </a:lnTo>
                <a:lnTo>
                  <a:pt x="531890" y="16510"/>
                </a:lnTo>
                <a:lnTo>
                  <a:pt x="508442" y="21590"/>
                </a:lnTo>
                <a:lnTo>
                  <a:pt x="495538" y="24130"/>
                </a:lnTo>
                <a:lnTo>
                  <a:pt x="481276" y="27940"/>
                </a:lnTo>
                <a:lnTo>
                  <a:pt x="440244" y="35560"/>
                </a:lnTo>
                <a:lnTo>
                  <a:pt x="404456" y="52070"/>
                </a:lnTo>
                <a:lnTo>
                  <a:pt x="373540" y="74930"/>
                </a:lnTo>
                <a:lnTo>
                  <a:pt x="347123" y="104140"/>
                </a:lnTo>
                <a:lnTo>
                  <a:pt x="324831" y="137160"/>
                </a:lnTo>
                <a:lnTo>
                  <a:pt x="312077" y="162560"/>
                </a:lnTo>
                <a:lnTo>
                  <a:pt x="316854" y="370840"/>
                </a:lnTo>
                <a:lnTo>
                  <a:pt x="323945" y="374650"/>
                </a:lnTo>
                <a:lnTo>
                  <a:pt x="330682" y="382270"/>
                </a:lnTo>
                <a:lnTo>
                  <a:pt x="343661" y="426720"/>
                </a:lnTo>
                <a:lnTo>
                  <a:pt x="346451" y="464820"/>
                </a:lnTo>
                <a:lnTo>
                  <a:pt x="346541" y="482600"/>
                </a:lnTo>
                <a:lnTo>
                  <a:pt x="346415" y="487680"/>
                </a:lnTo>
                <a:lnTo>
                  <a:pt x="342708" y="537210"/>
                </a:lnTo>
                <a:lnTo>
                  <a:pt x="335606" y="581660"/>
                </a:lnTo>
                <a:lnTo>
                  <a:pt x="332350" y="596900"/>
                </a:lnTo>
                <a:lnTo>
                  <a:pt x="396553" y="596900"/>
                </a:lnTo>
                <a:lnTo>
                  <a:pt x="380435" y="553720"/>
                </a:lnTo>
                <a:lnTo>
                  <a:pt x="369883" y="497840"/>
                </a:lnTo>
                <a:lnTo>
                  <a:pt x="365576" y="457200"/>
                </a:lnTo>
                <a:lnTo>
                  <a:pt x="363199" y="416560"/>
                </a:lnTo>
                <a:lnTo>
                  <a:pt x="362648" y="394970"/>
                </a:lnTo>
                <a:lnTo>
                  <a:pt x="362773" y="360680"/>
                </a:lnTo>
                <a:lnTo>
                  <a:pt x="365467" y="318770"/>
                </a:lnTo>
                <a:lnTo>
                  <a:pt x="378202" y="270510"/>
                </a:lnTo>
                <a:lnTo>
                  <a:pt x="396811" y="234950"/>
                </a:lnTo>
                <a:lnTo>
                  <a:pt x="444956" y="217170"/>
                </a:lnTo>
                <a:lnTo>
                  <a:pt x="591372" y="217170"/>
                </a:lnTo>
                <a:lnTo>
                  <a:pt x="583893" y="5080"/>
                </a:lnTo>
                <a:close/>
              </a:path>
              <a:path w="1188085" h="1258570">
                <a:moveTo>
                  <a:pt x="874107" y="581660"/>
                </a:moveTo>
                <a:lnTo>
                  <a:pt x="865068" y="589280"/>
                </a:lnTo>
                <a:lnTo>
                  <a:pt x="854980" y="593090"/>
                </a:lnTo>
                <a:lnTo>
                  <a:pt x="874667" y="593090"/>
                </a:lnTo>
                <a:lnTo>
                  <a:pt x="874107" y="581660"/>
                </a:lnTo>
                <a:close/>
              </a:path>
              <a:path w="1188085" h="1258570">
                <a:moveTo>
                  <a:pt x="591372" y="217170"/>
                </a:moveTo>
                <a:lnTo>
                  <a:pt x="444956" y="217170"/>
                </a:lnTo>
                <a:lnTo>
                  <a:pt x="470570" y="219710"/>
                </a:lnTo>
                <a:lnTo>
                  <a:pt x="498476" y="227330"/>
                </a:lnTo>
                <a:lnTo>
                  <a:pt x="539362" y="243840"/>
                </a:lnTo>
                <a:lnTo>
                  <a:pt x="593522" y="278130"/>
                </a:lnTo>
                <a:lnTo>
                  <a:pt x="591372" y="217170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38379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" dirty="0">
                <a:latin typeface="Microsoft Sans Serif"/>
                <a:cs typeface="Microsoft Sans Serif"/>
              </a:rPr>
              <a:t>P</a:t>
            </a:r>
            <a:r>
              <a:rPr sz="3200" spc="-30" dirty="0">
                <a:latin typeface="Microsoft Sans Serif"/>
                <a:cs typeface="Microsoft Sans Serif"/>
              </a:rPr>
              <a:t>y</a:t>
            </a:r>
            <a:r>
              <a:rPr sz="3200" spc="160" dirty="0">
                <a:latin typeface="Microsoft Sans Serif"/>
                <a:cs typeface="Microsoft Sans Serif"/>
              </a:rPr>
              <a:t>t</a:t>
            </a:r>
            <a:r>
              <a:rPr sz="3200" spc="320" dirty="0">
                <a:latin typeface="Microsoft Sans Serif"/>
                <a:cs typeface="Microsoft Sans Serif"/>
              </a:rPr>
              <a:t>h</a:t>
            </a:r>
            <a:r>
              <a:rPr sz="3200" spc="220" dirty="0">
                <a:latin typeface="Microsoft Sans Serif"/>
                <a:cs typeface="Microsoft Sans Serif"/>
              </a:rPr>
              <a:t>o</a:t>
            </a:r>
            <a:r>
              <a:rPr sz="3200" spc="215" dirty="0">
                <a:latin typeface="Microsoft Sans Serif"/>
                <a:cs typeface="Microsoft Sans Serif"/>
              </a:rPr>
              <a:t>n</a:t>
            </a:r>
            <a:r>
              <a:rPr sz="3200" spc="-5" dirty="0">
                <a:latin typeface="Arial Unicode MS"/>
                <a:cs typeface="Arial Unicode MS"/>
              </a:rPr>
              <a:t>第三方</a:t>
            </a:r>
            <a:r>
              <a:rPr sz="3200" dirty="0">
                <a:latin typeface="Arial Unicode MS"/>
                <a:cs typeface="Arial Unicode MS"/>
              </a:rPr>
              <a:t>库</a:t>
            </a:r>
            <a:r>
              <a:rPr sz="3200" spc="-5" dirty="0">
                <a:latin typeface="Arial Unicode MS"/>
                <a:cs typeface="Arial Unicode MS"/>
              </a:rPr>
              <a:t>安装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70020" y="1537541"/>
            <a:ext cx="3692525" cy="219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639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400" b="1" spc="245" dirty="0">
                <a:latin typeface="Heiti SC"/>
                <a:cs typeface="Heiti SC"/>
              </a:rPr>
              <a:t>看见更大的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世界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  <a:tabLst>
                <a:tab pos="32639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400" b="1" spc="245" dirty="0">
                <a:latin typeface="Heiti SC"/>
                <a:cs typeface="Heiti SC"/>
              </a:rPr>
              <a:t>第三方库的</a:t>
            </a:r>
            <a:r>
              <a:rPr sz="2400" b="1" spc="95" dirty="0">
                <a:latin typeface="Arial"/>
                <a:cs typeface="Arial"/>
              </a:rPr>
              <a:t>pip</a:t>
            </a:r>
            <a:r>
              <a:rPr sz="2400" b="1" dirty="0">
                <a:latin typeface="Heiti SC"/>
                <a:cs typeface="Heiti SC"/>
              </a:rPr>
              <a:t>安装方法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  <a:tabLst>
                <a:tab pos="32639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400" b="1" spc="245" dirty="0">
                <a:latin typeface="Heiti SC"/>
                <a:cs typeface="Heiti SC"/>
              </a:rPr>
              <a:t>第三方库的集成安装方法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  <a:tabLst>
                <a:tab pos="32639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400" b="1" spc="245" dirty="0">
                <a:latin typeface="Heiti SC"/>
                <a:cs typeface="Heiti SC"/>
              </a:rPr>
              <a:t>第三方库的文件安装方法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88885" y="3505187"/>
            <a:ext cx="875360" cy="8057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21255" y="2302361"/>
            <a:ext cx="530161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看见更大的</a:t>
            </a:r>
            <a:r>
              <a:rPr spc="-225" dirty="0">
                <a:latin typeface="Microsoft Sans Serif"/>
                <a:cs typeface="Microsoft Sans Serif"/>
              </a:rPr>
              <a:t>P</a:t>
            </a:r>
            <a:r>
              <a:rPr spc="12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40" dirty="0">
                <a:latin typeface="Microsoft Sans Serif"/>
                <a:cs typeface="Microsoft Sans Serif"/>
              </a:rPr>
              <a:t>h</a:t>
            </a:r>
            <a:r>
              <a:rPr spc="270" dirty="0">
                <a:latin typeface="Microsoft Sans Serif"/>
                <a:cs typeface="Microsoft Sans Serif"/>
              </a:rPr>
              <a:t>o</a:t>
            </a:r>
            <a:r>
              <a:rPr spc="275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世界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2700">
              <a:lnSpc>
                <a:spcPct val="100000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社区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08805" y="1516555"/>
            <a:ext cx="24625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400" b="1" spc="27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万个第三方库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428" y="1516555"/>
            <a:ext cx="26371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9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19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C00000"/>
                </a:solidFill>
                <a:latin typeface="Arial"/>
                <a:cs typeface="Arial"/>
              </a:rPr>
              <a:t>ps</a:t>
            </a:r>
            <a:r>
              <a:rPr sz="2400" b="1" spc="170" dirty="0">
                <a:solidFill>
                  <a:srgbClr val="C00000"/>
                </a:solidFill>
                <a:latin typeface="Arial"/>
                <a:cs typeface="Arial"/>
              </a:rPr>
              <a:t>:/</a:t>
            </a:r>
            <a:r>
              <a:rPr sz="2400" b="1" spc="470" dirty="0">
                <a:solidFill>
                  <a:srgbClr val="C00000"/>
                </a:solidFill>
                <a:latin typeface="Arial"/>
                <a:cs typeface="Arial"/>
              </a:rPr>
              <a:t>/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8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114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5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35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r>
              <a:rPr sz="2400" b="1" spc="8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7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125" dirty="0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sz="2400" b="1" spc="465" dirty="0">
                <a:solidFill>
                  <a:srgbClr val="C00000"/>
                </a:solidFill>
                <a:latin typeface="Arial"/>
                <a:cs typeface="Arial"/>
              </a:rPr>
              <a:t>/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5994" y="2068068"/>
            <a:ext cx="5978651" cy="2803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93873" y="4494657"/>
            <a:ext cx="885825" cy="288290"/>
          </a:xfrm>
          <a:custGeom>
            <a:avLst/>
            <a:gdLst/>
            <a:ahLst/>
            <a:cxnLst/>
            <a:rect l="l" t="t" r="r" b="b"/>
            <a:pathLst>
              <a:path w="885825" h="288289">
                <a:moveTo>
                  <a:pt x="0" y="0"/>
                </a:moveTo>
                <a:lnTo>
                  <a:pt x="885444" y="0"/>
                </a:lnTo>
                <a:lnTo>
                  <a:pt x="885444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社区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0335" y="1529255"/>
            <a:ext cx="7326630" cy="274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7810" algn="ctr">
              <a:lnSpc>
                <a:spcPct val="100000"/>
              </a:lnSpc>
            </a:pP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Py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PI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Arial"/>
                <a:cs typeface="Arial"/>
              </a:rPr>
              <a:t>Py</a:t>
            </a:r>
            <a:r>
              <a:rPr sz="2400" b="1" spc="50" dirty="0">
                <a:latin typeface="Arial"/>
                <a:cs typeface="Arial"/>
              </a:rPr>
              <a:t>PI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90" dirty="0">
                <a:latin typeface="Arial"/>
                <a:cs typeface="Arial"/>
              </a:rPr>
              <a:t>k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125" dirty="0">
                <a:latin typeface="Arial"/>
                <a:cs typeface="Arial"/>
              </a:rPr>
              <a:t>g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13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125" dirty="0">
                <a:latin typeface="Arial"/>
                <a:cs typeface="Arial"/>
              </a:rPr>
              <a:t>d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65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-114" dirty="0">
                <a:latin typeface="Arial"/>
                <a:cs typeface="Arial"/>
              </a:rPr>
              <a:t>PS</a:t>
            </a:r>
            <a:r>
              <a:rPr sz="2400" b="1" spc="-100" dirty="0">
                <a:latin typeface="Arial"/>
                <a:cs typeface="Arial"/>
              </a:rPr>
              <a:t>F</a:t>
            </a:r>
            <a:r>
              <a:rPr sz="2400" b="1" dirty="0">
                <a:latin typeface="Heiti SC"/>
                <a:cs typeface="Heiti SC"/>
              </a:rPr>
              <a:t>维护的展示全球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计算生态的主站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学会检索并利用</a:t>
            </a:r>
            <a:r>
              <a:rPr sz="2400" b="1" spc="5" dirty="0">
                <a:latin typeface="Arial"/>
                <a:cs typeface="Arial"/>
              </a:rPr>
              <a:t>Py</a:t>
            </a:r>
            <a:r>
              <a:rPr sz="2400" b="1" spc="50" dirty="0">
                <a:latin typeface="Arial"/>
                <a:cs typeface="Arial"/>
              </a:rPr>
              <a:t>PI</a:t>
            </a:r>
            <a:r>
              <a:rPr sz="2400" b="1" dirty="0">
                <a:latin typeface="Heiti SC"/>
                <a:cs typeface="Heiti SC"/>
              </a:rPr>
              <a:t>，找到合适的第三方库开发程序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社区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0488" y="1529255"/>
            <a:ext cx="6532245" cy="274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636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实例：开发与区块链相关的程序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第</a:t>
            </a:r>
            <a:r>
              <a:rPr sz="2400" b="1" spc="145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步：在</a:t>
            </a:r>
            <a:r>
              <a:rPr sz="2400" b="1" spc="85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y</a:t>
            </a:r>
            <a:r>
              <a:rPr sz="2400" b="1" spc="60" dirty="0">
                <a:latin typeface="Arial"/>
                <a:cs typeface="Arial"/>
              </a:rPr>
              <a:t>pi.</a:t>
            </a:r>
            <a:r>
              <a:rPr sz="2400" b="1" spc="100" dirty="0">
                <a:latin typeface="Arial"/>
                <a:cs typeface="Arial"/>
              </a:rPr>
              <a:t>o</a:t>
            </a:r>
            <a:r>
              <a:rPr sz="2400" b="1" spc="70" dirty="0">
                <a:latin typeface="Arial"/>
                <a:cs typeface="Arial"/>
              </a:rPr>
              <a:t>r</a:t>
            </a:r>
            <a:r>
              <a:rPr sz="2400" b="1" spc="125" dirty="0">
                <a:latin typeface="Arial"/>
                <a:cs typeface="Arial"/>
              </a:rPr>
              <a:t>g</a:t>
            </a:r>
            <a:r>
              <a:rPr sz="2400" b="1" dirty="0">
                <a:latin typeface="Heiti SC"/>
                <a:cs typeface="Heiti SC"/>
              </a:rPr>
              <a:t>搜索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75" dirty="0">
                <a:latin typeface="Arial"/>
                <a:cs typeface="Arial"/>
              </a:rPr>
              <a:t>bl</a:t>
            </a:r>
            <a:r>
              <a:rPr sz="2400" b="1" spc="114" dirty="0">
                <a:latin typeface="Arial"/>
                <a:cs typeface="Arial"/>
              </a:rPr>
              <a:t>o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55" dirty="0">
                <a:latin typeface="Arial"/>
                <a:cs typeface="Arial"/>
              </a:rPr>
              <a:t>k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65" dirty="0">
                <a:latin typeface="Arial"/>
                <a:cs typeface="Arial"/>
              </a:rPr>
              <a:t>h</a:t>
            </a:r>
            <a:r>
              <a:rPr sz="2400" b="1" spc="60" dirty="0">
                <a:latin typeface="Arial"/>
                <a:cs typeface="Arial"/>
              </a:rPr>
              <a:t>ain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第</a:t>
            </a:r>
            <a:r>
              <a:rPr sz="2400" b="1" spc="145" dirty="0">
                <a:latin typeface="Arial"/>
                <a:cs typeface="Arial"/>
              </a:rPr>
              <a:t>2</a:t>
            </a:r>
            <a:r>
              <a:rPr sz="2400" b="1" dirty="0">
                <a:latin typeface="Heiti SC"/>
                <a:cs typeface="Heiti SC"/>
              </a:rPr>
              <a:t>步：挑选适合开发目标的第三方库作为基础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第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dirty="0">
                <a:latin typeface="Heiti SC"/>
                <a:cs typeface="Heiti SC"/>
              </a:rPr>
              <a:t>步：完成自己需要的功能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2700">
              <a:lnSpc>
                <a:spcPts val="4795"/>
              </a:lnSpc>
            </a:pP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60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社区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34584" y="1529255"/>
            <a:ext cx="4292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实例：开发与区块链相关的程序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35657" y="2068068"/>
            <a:ext cx="5256275" cy="2884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4501" y="2098167"/>
            <a:ext cx="885825" cy="288290"/>
          </a:xfrm>
          <a:custGeom>
            <a:avLst/>
            <a:gdLst/>
            <a:ahLst/>
            <a:cxnLst/>
            <a:rect l="l" t="t" r="r" b="b"/>
            <a:pathLst>
              <a:path w="885825" h="288289">
                <a:moveTo>
                  <a:pt x="0" y="0"/>
                </a:moveTo>
                <a:lnTo>
                  <a:pt x="885444" y="0"/>
                </a:lnTo>
                <a:lnTo>
                  <a:pt x="885444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4591" y="2592704"/>
            <a:ext cx="1152525" cy="281305"/>
          </a:xfrm>
          <a:custGeom>
            <a:avLst/>
            <a:gdLst/>
            <a:ahLst/>
            <a:cxnLst/>
            <a:rect l="l" t="t" r="r" b="b"/>
            <a:pathLst>
              <a:path w="1152525" h="281305">
                <a:moveTo>
                  <a:pt x="0" y="0"/>
                </a:moveTo>
                <a:lnTo>
                  <a:pt x="1152144" y="0"/>
                </a:lnTo>
                <a:lnTo>
                  <a:pt x="1152144" y="281178"/>
                </a:lnTo>
                <a:lnTo>
                  <a:pt x="0" y="281178"/>
                </a:lnTo>
                <a:lnTo>
                  <a:pt x="0" y="0"/>
                </a:lnTo>
                <a:close/>
              </a:path>
            </a:pathLst>
          </a:custGeom>
          <a:ln w="25145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4591" y="2968370"/>
            <a:ext cx="2303780" cy="1872614"/>
          </a:xfrm>
          <a:custGeom>
            <a:avLst/>
            <a:gdLst/>
            <a:ahLst/>
            <a:cxnLst/>
            <a:rect l="l" t="t" r="r" b="b"/>
            <a:pathLst>
              <a:path w="2303779" h="1872614">
                <a:moveTo>
                  <a:pt x="0" y="0"/>
                </a:moveTo>
                <a:lnTo>
                  <a:pt x="2303526" y="0"/>
                </a:lnTo>
                <a:lnTo>
                  <a:pt x="2303526" y="1872233"/>
                </a:lnTo>
                <a:lnTo>
                  <a:pt x="0" y="1872233"/>
                </a:lnTo>
                <a:lnTo>
                  <a:pt x="0" y="0"/>
                </a:lnTo>
                <a:close/>
              </a:path>
            </a:pathLst>
          </a:custGeom>
          <a:ln w="25145">
            <a:solidFill>
              <a:srgbClr val="FF77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0035" y="3736352"/>
            <a:ext cx="875360" cy="805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28689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序列类型及操作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6643" y="1486035"/>
            <a:ext cx="7564755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序列是基类类型，扩展类型包括：字符串、元组和列表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元组用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0" dirty="0">
                <a:latin typeface="Arial"/>
                <a:cs typeface="Arial"/>
              </a:rPr>
              <a:t>upl</a:t>
            </a:r>
            <a:r>
              <a:rPr sz="2400" b="1" spc="85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创建，列表用</a:t>
            </a:r>
            <a:r>
              <a:rPr sz="2400" b="1" spc="135" dirty="0">
                <a:latin typeface="Arial"/>
                <a:cs typeface="Arial"/>
              </a:rPr>
              <a:t>[]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65" dirty="0">
                <a:latin typeface="Arial"/>
                <a:cs typeface="Arial"/>
              </a:rPr>
              <a:t>t(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创建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元组操作与序列操作基本相同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列表操作在序列操作基础上，增加了更多的灵活性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安装</a:t>
            </a:r>
            <a:r>
              <a:rPr spc="-60" dirty="0">
                <a:latin typeface="Microsoft Sans Serif"/>
                <a:cs typeface="Microsoft Sans Serif"/>
              </a:rPr>
              <a:t>P</a:t>
            </a:r>
            <a:r>
              <a:rPr spc="-3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65" dirty="0">
                <a:latin typeface="Microsoft Sans Serif"/>
                <a:cs typeface="Microsoft Sans Serif"/>
              </a:rPr>
              <a:t>ho</a:t>
            </a:r>
            <a:r>
              <a:rPr spc="254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第三</a:t>
            </a:r>
            <a:r>
              <a:rPr spc="-10" dirty="0">
                <a:latin typeface="Arial Unicode MS"/>
                <a:cs typeface="Arial Unicode MS"/>
              </a:rPr>
              <a:t>方</a:t>
            </a:r>
            <a:r>
              <a:rPr dirty="0">
                <a:latin typeface="Arial Unicode MS"/>
                <a:cs typeface="Arial Unicode MS"/>
              </a:rPr>
              <a:t>库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58584" y="1529255"/>
            <a:ext cx="1244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三种方法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488" y="2476980"/>
            <a:ext cx="25901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方法</a:t>
            </a:r>
            <a:r>
              <a:rPr sz="2400" b="1" spc="145" dirty="0">
                <a:latin typeface="Arial"/>
                <a:cs typeface="Arial"/>
              </a:rPr>
              <a:t>1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dirty="0">
                <a:latin typeface="Heiti SC"/>
                <a:cs typeface="Heiti SC"/>
              </a:rPr>
              <a:t>主要方法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spc="-114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5212" y="2476980"/>
            <a:ext cx="1739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使用</a:t>
            </a:r>
            <a:r>
              <a:rPr sz="2400" b="1" spc="95" dirty="0">
                <a:latin typeface="Arial"/>
                <a:cs typeface="Arial"/>
              </a:rPr>
              <a:t>pip</a:t>
            </a:r>
            <a:r>
              <a:rPr sz="2400" b="1" dirty="0">
                <a:latin typeface="Heiti SC"/>
                <a:cs typeface="Heiti SC"/>
              </a:rPr>
              <a:t>命令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0488" y="3208500"/>
            <a:ext cx="3141980" cy="10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99845" algn="l"/>
              </a:tabLst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方法</a:t>
            </a:r>
            <a:r>
              <a:rPr sz="2400" b="1" spc="145" dirty="0">
                <a:latin typeface="Arial"/>
                <a:cs typeface="Arial"/>
              </a:rPr>
              <a:t>2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dirty="0">
                <a:latin typeface="Heiti SC"/>
                <a:cs typeface="Heiti SC"/>
              </a:rPr>
              <a:t>集成安装方法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299845" algn="l"/>
              </a:tabLst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方法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dirty="0">
                <a:latin typeface="Heiti SC"/>
                <a:cs typeface="Heiti SC"/>
              </a:rPr>
              <a:t>文件安装方法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80901" y="2302361"/>
            <a:ext cx="538226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第三方库的</a:t>
            </a: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spc="135" dirty="0">
                <a:latin typeface="Microsoft Sans Serif"/>
                <a:cs typeface="Microsoft Sans Serif"/>
              </a:rPr>
              <a:t>i</a:t>
            </a: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dirty="0">
                <a:latin typeface="Arial Unicode MS"/>
                <a:cs typeface="Arial Unicode MS"/>
              </a:rPr>
              <a:t>安装</a:t>
            </a:r>
            <a:r>
              <a:rPr spc="-10" dirty="0">
                <a:latin typeface="Arial Unicode MS"/>
                <a:cs typeface="Arial Unicode MS"/>
              </a:rPr>
              <a:t>方</a:t>
            </a:r>
            <a:r>
              <a:rPr dirty="0">
                <a:latin typeface="Arial Unicode MS"/>
                <a:cs typeface="Arial Unicode MS"/>
              </a:rPr>
              <a:t>法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1425">
              <a:lnSpc>
                <a:spcPts val="4795"/>
              </a:lnSpc>
            </a:pP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spc="135" dirty="0">
                <a:latin typeface="Microsoft Sans Serif"/>
                <a:cs typeface="Microsoft Sans Serif"/>
              </a:rPr>
              <a:t>i</a:t>
            </a:r>
            <a:r>
              <a:rPr spc="340" dirty="0">
                <a:latin typeface="Microsoft Sans Serif"/>
                <a:cs typeface="Microsoft Sans Serif"/>
              </a:rPr>
              <a:t>p</a:t>
            </a:r>
            <a:r>
              <a:rPr dirty="0">
                <a:latin typeface="Arial Unicode MS"/>
                <a:cs typeface="Arial Unicode MS"/>
              </a:rPr>
              <a:t>安装方法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60221" y="1529255"/>
            <a:ext cx="47879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安装工具（命令行下执行）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8331" y="1467693"/>
            <a:ext cx="1921510" cy="963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5" dirty="0">
                <a:solidFill>
                  <a:srgbClr val="780D16"/>
                </a:solidFill>
                <a:latin typeface="FZLTZHB--B51-0"/>
                <a:cs typeface="FZLTZHB--B51-0"/>
              </a:rPr>
              <a:t>D:</a:t>
            </a:r>
            <a:r>
              <a:rPr sz="1800" b="1" spc="420" dirty="0">
                <a:solidFill>
                  <a:srgbClr val="780D16"/>
                </a:solidFill>
                <a:latin typeface="FZLTZHB--B51-0"/>
                <a:cs typeface="FZLTZHB--B51-0"/>
              </a:rPr>
              <a:t>\</a:t>
            </a:r>
            <a:r>
              <a:rPr sz="1800" b="1" spc="25" dirty="0">
                <a:solidFill>
                  <a:srgbClr val="780D16"/>
                </a:solidFill>
                <a:latin typeface="FZLTZHB--B51-0"/>
                <a:cs typeface="FZLTZHB--B51-0"/>
              </a:rPr>
              <a:t>&gt;p</a:t>
            </a:r>
            <a:r>
              <a:rPr sz="1800" b="1" dirty="0">
                <a:solidFill>
                  <a:srgbClr val="780D16"/>
                </a:solidFill>
                <a:latin typeface="FZLTZHB--B51-0"/>
                <a:cs typeface="FZLTZHB--B51-0"/>
              </a:rPr>
              <a:t>i</a:t>
            </a:r>
            <a:r>
              <a:rPr sz="1800" b="1" spc="-215" dirty="0">
                <a:solidFill>
                  <a:srgbClr val="780D16"/>
                </a:solidFill>
                <a:latin typeface="FZLTZHB--B51-0"/>
                <a:cs typeface="FZLTZHB--B51-0"/>
              </a:rPr>
              <a:t>p</a:t>
            </a:r>
            <a:r>
              <a:rPr sz="1800" b="1" dirty="0">
                <a:solidFill>
                  <a:srgbClr val="780D16"/>
                </a:solidFill>
                <a:latin typeface="FZLTZHB--B51-0"/>
                <a:cs typeface="FZLTZHB--B51-0"/>
              </a:rPr>
              <a:t> </a:t>
            </a:r>
            <a:r>
              <a:rPr sz="1800" b="1" spc="-10" dirty="0">
                <a:solidFill>
                  <a:srgbClr val="780D16"/>
                </a:solidFill>
                <a:latin typeface="FZLTZHB--B51-0"/>
                <a:cs typeface="FZLTZHB--B51-0"/>
              </a:rPr>
              <a:t> </a:t>
            </a:r>
            <a:r>
              <a:rPr sz="1800" b="1" spc="-825" dirty="0">
                <a:solidFill>
                  <a:srgbClr val="780D16"/>
                </a:solidFill>
                <a:latin typeface="FZLTZHB--B51-0"/>
                <a:cs typeface="FZLTZHB--B51-0"/>
              </a:rPr>
              <a:t>–</a:t>
            </a:r>
            <a:r>
              <a:rPr sz="1800" b="1" spc="-215" dirty="0">
                <a:solidFill>
                  <a:srgbClr val="780D16"/>
                </a:solidFill>
                <a:latin typeface="FZLTZHB--B51-0"/>
                <a:cs typeface="FZLTZHB--B51-0"/>
              </a:rPr>
              <a:t>h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100" b="1" spc="-10" dirty="0">
                <a:latin typeface="Arial"/>
                <a:cs typeface="Arial"/>
              </a:rPr>
              <a:t>U</a:t>
            </a:r>
            <a:r>
              <a:rPr sz="1100" b="1" spc="-5" dirty="0">
                <a:latin typeface="Arial"/>
                <a:cs typeface="Arial"/>
              </a:rPr>
              <a:t>sage:</a:t>
            </a:r>
            <a:endParaRPr sz="1100">
              <a:latin typeface="Arial"/>
              <a:cs typeface="Arial"/>
            </a:endParaRPr>
          </a:p>
          <a:p>
            <a:pPr marL="12700" marR="5080" indent="189865">
              <a:lnSpc>
                <a:spcPct val="140000"/>
              </a:lnSpc>
            </a:pPr>
            <a:r>
              <a:rPr sz="1100" b="1" spc="-5" dirty="0">
                <a:latin typeface="Arial"/>
                <a:cs typeface="Arial"/>
              </a:rPr>
              <a:t>pip &lt;command&gt;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[options] </a:t>
            </a:r>
            <a:r>
              <a:rPr sz="1100" b="1" spc="-10" dirty="0">
                <a:latin typeface="Arial"/>
                <a:cs typeface="Arial"/>
              </a:rPr>
              <a:t>C</a:t>
            </a:r>
            <a:r>
              <a:rPr sz="1100" b="1" spc="-5" dirty="0">
                <a:latin typeface="Arial"/>
                <a:cs typeface="Arial"/>
              </a:rPr>
              <a:t>ommands: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1443" y="2500571"/>
            <a:ext cx="678815" cy="227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0000"/>
              </a:lnSpc>
            </a:pPr>
            <a:r>
              <a:rPr sz="1100" b="1" spc="-5" dirty="0">
                <a:latin typeface="Arial"/>
                <a:cs typeface="Arial"/>
              </a:rPr>
              <a:t>install do</a:t>
            </a:r>
            <a:r>
              <a:rPr sz="1100" b="1" spc="0" dirty="0">
                <a:latin typeface="Arial"/>
                <a:cs typeface="Arial"/>
              </a:rPr>
              <a:t>w</a:t>
            </a:r>
            <a:r>
              <a:rPr sz="1100" b="1" spc="-5" dirty="0">
                <a:latin typeface="Arial"/>
                <a:cs typeface="Arial"/>
              </a:rPr>
              <a:t>nload uninstall f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eeze</a:t>
            </a:r>
            <a:endParaRPr sz="1100">
              <a:latin typeface="Arial"/>
              <a:cs typeface="Arial"/>
            </a:endParaRPr>
          </a:p>
          <a:p>
            <a:pPr marL="12700" marR="207645">
              <a:lnSpc>
                <a:spcPct val="140000"/>
              </a:lnSpc>
            </a:pPr>
            <a:r>
              <a:rPr sz="1100" b="1" spc="-5" dirty="0">
                <a:latin typeface="Arial"/>
                <a:cs typeface="Arial"/>
              </a:rPr>
              <a:t>list show check sea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ch </a:t>
            </a:r>
            <a:r>
              <a:rPr sz="1100" b="1" spc="0" dirty="0">
                <a:latin typeface="Arial"/>
                <a:cs typeface="Arial"/>
              </a:rPr>
              <a:t>w</a:t>
            </a:r>
            <a:r>
              <a:rPr sz="1100" b="1" spc="-5" dirty="0">
                <a:latin typeface="Arial"/>
                <a:cs typeface="Arial"/>
              </a:rPr>
              <a:t>heel help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7026" y="2500571"/>
            <a:ext cx="3832860" cy="227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429510">
              <a:lnSpc>
                <a:spcPct val="140000"/>
              </a:lnSpc>
            </a:pPr>
            <a:r>
              <a:rPr sz="1100" b="1" spc="-5" dirty="0">
                <a:latin typeface="Arial"/>
                <a:cs typeface="Arial"/>
              </a:rPr>
              <a:t>Install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packages. </a:t>
            </a:r>
            <a:r>
              <a:rPr sz="1100" b="1" spc="-10" dirty="0">
                <a:latin typeface="Arial"/>
                <a:cs typeface="Arial"/>
              </a:rPr>
              <a:t>D</a:t>
            </a:r>
            <a:r>
              <a:rPr sz="1100" b="1" spc="-5" dirty="0">
                <a:latin typeface="Arial"/>
                <a:cs typeface="Arial"/>
              </a:rPr>
              <a:t>o</a:t>
            </a:r>
            <a:r>
              <a:rPr sz="1100" b="1" spc="0" dirty="0">
                <a:latin typeface="Arial"/>
                <a:cs typeface="Arial"/>
              </a:rPr>
              <a:t>w</a:t>
            </a:r>
            <a:r>
              <a:rPr sz="1100" b="1" spc="-5" dirty="0">
                <a:latin typeface="Arial"/>
                <a:cs typeface="Arial"/>
              </a:rPr>
              <a:t>nload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packages. </a:t>
            </a:r>
            <a:r>
              <a:rPr sz="1100" b="1" spc="-10" dirty="0">
                <a:latin typeface="Arial"/>
                <a:cs typeface="Arial"/>
              </a:rPr>
              <a:t>U</a:t>
            </a:r>
            <a:r>
              <a:rPr sz="1100" b="1" spc="-5" dirty="0">
                <a:latin typeface="Arial"/>
                <a:cs typeface="Arial"/>
              </a:rPr>
              <a:t>ninstall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packages.</a:t>
            </a:r>
            <a:endParaRPr sz="1100">
              <a:latin typeface="Arial"/>
              <a:cs typeface="Arial"/>
            </a:endParaRPr>
          </a:p>
          <a:p>
            <a:pPr marL="12700" marR="480695">
              <a:lnSpc>
                <a:spcPct val="140000"/>
              </a:lnSpc>
            </a:pPr>
            <a:r>
              <a:rPr sz="1100" b="1" spc="-10" dirty="0">
                <a:latin typeface="Arial"/>
                <a:cs typeface="Arial"/>
              </a:rPr>
              <a:t>O</a:t>
            </a:r>
            <a:r>
              <a:rPr sz="1100" b="1" spc="-5" dirty="0">
                <a:latin typeface="Arial"/>
                <a:cs typeface="Arial"/>
              </a:rPr>
              <a:t>utput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installed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packages in 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equi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ements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fo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mat. List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installed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packages.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100" b="1" spc="-10" dirty="0">
                <a:latin typeface="Arial"/>
                <a:cs typeface="Arial"/>
              </a:rPr>
              <a:t>S</a:t>
            </a:r>
            <a:r>
              <a:rPr sz="1100" b="1" spc="-5" dirty="0">
                <a:latin typeface="Arial"/>
                <a:cs typeface="Arial"/>
              </a:rPr>
              <a:t>how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info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mation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about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installed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packages.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40000"/>
              </a:lnSpc>
            </a:pPr>
            <a:r>
              <a:rPr sz="1100" b="1" spc="-10" dirty="0">
                <a:latin typeface="Arial"/>
                <a:cs typeface="Arial"/>
              </a:rPr>
              <a:t>V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ify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installed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packages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have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compatible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dependencies. </a:t>
            </a:r>
            <a:r>
              <a:rPr sz="1100" b="1" spc="-10" dirty="0">
                <a:latin typeface="Arial"/>
                <a:cs typeface="Arial"/>
              </a:rPr>
              <a:t>S</a:t>
            </a:r>
            <a:r>
              <a:rPr sz="1100" b="1" spc="-5" dirty="0">
                <a:latin typeface="Arial"/>
                <a:cs typeface="Arial"/>
              </a:rPr>
              <a:t>ea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ch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spc="-20" dirty="0">
                <a:latin typeface="Arial"/>
                <a:cs typeface="Arial"/>
              </a:rPr>
              <a:t>y</a:t>
            </a:r>
            <a:r>
              <a:rPr sz="1100" b="1" spc="-5" dirty="0">
                <a:latin typeface="Arial"/>
                <a:cs typeface="Arial"/>
              </a:rPr>
              <a:t>PI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for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packages.</a:t>
            </a:r>
            <a:endParaRPr sz="1100">
              <a:latin typeface="Arial"/>
              <a:cs typeface="Arial"/>
            </a:endParaRPr>
          </a:p>
          <a:p>
            <a:pPr marL="12700" marR="1308735">
              <a:lnSpc>
                <a:spcPct val="140000"/>
              </a:lnSpc>
            </a:pPr>
            <a:r>
              <a:rPr sz="1100" b="1" spc="-10" dirty="0">
                <a:latin typeface="Arial"/>
                <a:cs typeface="Arial"/>
              </a:rPr>
              <a:t>B</a:t>
            </a:r>
            <a:r>
              <a:rPr sz="1100" b="1" spc="-5" dirty="0">
                <a:latin typeface="Arial"/>
                <a:cs typeface="Arial"/>
              </a:rPr>
              <a:t>uild </a:t>
            </a:r>
            <a:r>
              <a:rPr sz="1100" b="1" spc="0" dirty="0">
                <a:latin typeface="Arial"/>
                <a:cs typeface="Arial"/>
              </a:rPr>
              <a:t>w</a:t>
            </a:r>
            <a:r>
              <a:rPr sz="1100" b="1" spc="-5" dirty="0">
                <a:latin typeface="Arial"/>
                <a:cs typeface="Arial"/>
              </a:rPr>
              <a:t>heels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f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om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20" dirty="0">
                <a:latin typeface="Arial"/>
                <a:cs typeface="Arial"/>
              </a:rPr>
              <a:t>y</a:t>
            </a:r>
            <a:r>
              <a:rPr sz="1100" b="1" spc="-5" dirty="0">
                <a:latin typeface="Arial"/>
                <a:cs typeface="Arial"/>
              </a:rPr>
              <a:t>our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equi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ements. </a:t>
            </a:r>
            <a:r>
              <a:rPr sz="1100" b="1" spc="-10" dirty="0">
                <a:latin typeface="Arial"/>
                <a:cs typeface="Arial"/>
              </a:rPr>
              <a:t>S</a:t>
            </a:r>
            <a:r>
              <a:rPr sz="1100" b="1" spc="-5" dirty="0">
                <a:latin typeface="Arial"/>
                <a:cs typeface="Arial"/>
              </a:rPr>
              <a:t>how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help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for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commands.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00215" y="2156460"/>
            <a:ext cx="748283" cy="940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4323" y="2156460"/>
            <a:ext cx="729233" cy="940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9381" y="2156460"/>
            <a:ext cx="681988" cy="9532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1425">
              <a:lnSpc>
                <a:spcPts val="4795"/>
              </a:lnSpc>
            </a:pP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spc="135" dirty="0">
                <a:latin typeface="Microsoft Sans Serif"/>
                <a:cs typeface="Microsoft Sans Serif"/>
              </a:rPr>
              <a:t>i</a:t>
            </a:r>
            <a:r>
              <a:rPr spc="340" dirty="0">
                <a:latin typeface="Microsoft Sans Serif"/>
                <a:cs typeface="Microsoft Sans Serif"/>
              </a:rPr>
              <a:t>p</a:t>
            </a:r>
            <a:r>
              <a:rPr dirty="0">
                <a:latin typeface="Arial Unicode MS"/>
                <a:cs typeface="Arial Unicode MS"/>
              </a:rPr>
              <a:t>安装方法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8521" y="1529255"/>
            <a:ext cx="4577080" cy="2266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49479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常用的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命令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1358900" algn="l"/>
                <a:tab pos="2704465" algn="l"/>
              </a:tabLst>
            </a:pPr>
            <a:r>
              <a:rPr sz="2400" b="1" spc="-70" dirty="0">
                <a:solidFill>
                  <a:srgbClr val="780D16"/>
                </a:solidFill>
                <a:latin typeface="FZLTZHB--B51-0"/>
                <a:cs typeface="FZLTZHB--B51-0"/>
              </a:rPr>
              <a:t>D:</a:t>
            </a:r>
            <a:r>
              <a:rPr sz="2400" b="1" spc="565" dirty="0">
                <a:solidFill>
                  <a:srgbClr val="780D16"/>
                </a:solidFill>
                <a:latin typeface="FZLTZHB--B51-0"/>
                <a:cs typeface="FZLTZHB--B51-0"/>
              </a:rPr>
              <a:t>\</a:t>
            </a:r>
            <a:r>
              <a:rPr sz="2400" b="1" spc="35" dirty="0">
                <a:solidFill>
                  <a:srgbClr val="780D16"/>
                </a:solidFill>
                <a:latin typeface="FZLTZHB--B51-0"/>
                <a:cs typeface="FZLTZHB--B51-0"/>
              </a:rPr>
              <a:t>&gt;p</a:t>
            </a:r>
            <a:r>
              <a:rPr sz="2400" b="1" spc="15" dirty="0">
                <a:solidFill>
                  <a:srgbClr val="780D16"/>
                </a:solidFill>
                <a:latin typeface="FZLTZHB--B51-0"/>
                <a:cs typeface="FZLTZHB--B51-0"/>
              </a:rPr>
              <a:t>i</a:t>
            </a:r>
            <a:r>
              <a:rPr sz="2400" b="1" spc="-285" dirty="0">
                <a:solidFill>
                  <a:srgbClr val="780D16"/>
                </a:solidFill>
                <a:latin typeface="FZLTZHB--B51-0"/>
                <a:cs typeface="FZLTZHB--B51-0"/>
              </a:rPr>
              <a:t>p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200" dirty="0">
                <a:solidFill>
                  <a:srgbClr val="780D16"/>
                </a:solidFill>
                <a:latin typeface="FZLTZHB--B51-0"/>
                <a:cs typeface="FZLTZHB--B51-0"/>
              </a:rPr>
              <a:t>insta</a:t>
            </a:r>
            <a:r>
              <a:rPr sz="2400" b="1" spc="105" dirty="0">
                <a:solidFill>
                  <a:srgbClr val="780D16"/>
                </a:solidFill>
                <a:latin typeface="FZLTZHB--B51-0"/>
                <a:cs typeface="FZLTZHB--B51-0"/>
              </a:rPr>
              <a:t>l</a:t>
            </a:r>
            <a:r>
              <a:rPr sz="2400" b="1" spc="690" dirty="0">
                <a:solidFill>
                  <a:srgbClr val="780D16"/>
                </a:solidFill>
                <a:latin typeface="FZLTZHB--B51-0"/>
                <a:cs typeface="FZLTZHB--B51-0"/>
              </a:rPr>
              <a:t>l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-335" dirty="0">
                <a:solidFill>
                  <a:srgbClr val="780D16"/>
                </a:solidFill>
                <a:latin typeface="FZLTZHB--B51-0"/>
                <a:cs typeface="FZLTZHB--B51-0"/>
              </a:rPr>
              <a:t>&lt;</a:t>
            </a:r>
            <a:r>
              <a:rPr sz="2400" b="1" dirty="0">
                <a:solidFill>
                  <a:srgbClr val="780D16"/>
                </a:solidFill>
                <a:latin typeface="Heiti SC"/>
                <a:cs typeface="Heiti SC"/>
              </a:rPr>
              <a:t>第三方库名</a:t>
            </a:r>
            <a:r>
              <a:rPr sz="2400" b="1" spc="-325" dirty="0">
                <a:solidFill>
                  <a:srgbClr val="780D16"/>
                </a:solidFill>
                <a:latin typeface="FZLTZHB--B51-0"/>
                <a:cs typeface="FZLTZHB--B51-0"/>
              </a:rPr>
              <a:t>&gt;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安装指定的第三方库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1425">
              <a:lnSpc>
                <a:spcPts val="4795"/>
              </a:lnSpc>
            </a:pP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spc="135" dirty="0">
                <a:latin typeface="Microsoft Sans Serif"/>
                <a:cs typeface="Microsoft Sans Serif"/>
              </a:rPr>
              <a:t>i</a:t>
            </a:r>
            <a:r>
              <a:rPr spc="340" dirty="0">
                <a:latin typeface="Microsoft Sans Serif"/>
                <a:cs typeface="Microsoft Sans Serif"/>
              </a:rPr>
              <a:t>p</a:t>
            </a:r>
            <a:r>
              <a:rPr dirty="0">
                <a:latin typeface="Arial Unicode MS"/>
                <a:cs typeface="Arial Unicode MS"/>
              </a:rPr>
              <a:t>安装方法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8521" y="1529255"/>
            <a:ext cx="5495290" cy="2266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51484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常用的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命令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1358900" algn="l"/>
                <a:tab pos="2704465" algn="l"/>
                <a:tab pos="3209925" algn="l"/>
              </a:tabLst>
            </a:pPr>
            <a:r>
              <a:rPr sz="2400" b="1" spc="-70" dirty="0">
                <a:solidFill>
                  <a:srgbClr val="780D16"/>
                </a:solidFill>
                <a:latin typeface="FZLTZHB--B51-0"/>
                <a:cs typeface="FZLTZHB--B51-0"/>
              </a:rPr>
              <a:t>D:</a:t>
            </a:r>
            <a:r>
              <a:rPr sz="2400" b="1" spc="565" dirty="0">
                <a:solidFill>
                  <a:srgbClr val="780D16"/>
                </a:solidFill>
                <a:latin typeface="FZLTZHB--B51-0"/>
                <a:cs typeface="FZLTZHB--B51-0"/>
              </a:rPr>
              <a:t>\</a:t>
            </a:r>
            <a:r>
              <a:rPr sz="2400" b="1" spc="35" dirty="0">
                <a:solidFill>
                  <a:srgbClr val="780D16"/>
                </a:solidFill>
                <a:latin typeface="FZLTZHB--B51-0"/>
                <a:cs typeface="FZLTZHB--B51-0"/>
              </a:rPr>
              <a:t>&gt;p</a:t>
            </a:r>
            <a:r>
              <a:rPr sz="2400" b="1" spc="15" dirty="0">
                <a:solidFill>
                  <a:srgbClr val="780D16"/>
                </a:solidFill>
                <a:latin typeface="FZLTZHB--B51-0"/>
                <a:cs typeface="FZLTZHB--B51-0"/>
              </a:rPr>
              <a:t>i</a:t>
            </a:r>
            <a:r>
              <a:rPr sz="2400" b="1" spc="-285" dirty="0">
                <a:solidFill>
                  <a:srgbClr val="780D16"/>
                </a:solidFill>
                <a:latin typeface="FZLTZHB--B51-0"/>
                <a:cs typeface="FZLTZHB--B51-0"/>
              </a:rPr>
              <a:t>p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200" dirty="0">
                <a:solidFill>
                  <a:srgbClr val="780D16"/>
                </a:solidFill>
                <a:latin typeface="FZLTZHB--B51-0"/>
                <a:cs typeface="FZLTZHB--B51-0"/>
              </a:rPr>
              <a:t>insta</a:t>
            </a:r>
            <a:r>
              <a:rPr sz="2400" b="1" spc="105" dirty="0">
                <a:solidFill>
                  <a:srgbClr val="780D16"/>
                </a:solidFill>
                <a:latin typeface="FZLTZHB--B51-0"/>
                <a:cs typeface="FZLTZHB--B51-0"/>
              </a:rPr>
              <a:t>l</a:t>
            </a:r>
            <a:r>
              <a:rPr sz="2400" b="1" spc="690" dirty="0">
                <a:solidFill>
                  <a:srgbClr val="780D16"/>
                </a:solidFill>
                <a:latin typeface="FZLTZHB--B51-0"/>
                <a:cs typeface="FZLTZHB--B51-0"/>
              </a:rPr>
              <a:t>l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-1085" dirty="0">
                <a:solidFill>
                  <a:srgbClr val="780D16"/>
                </a:solidFill>
                <a:latin typeface="FZLTZHB--B51-0"/>
                <a:cs typeface="FZLTZHB--B51-0"/>
              </a:rPr>
              <a:t>–</a:t>
            </a:r>
            <a:r>
              <a:rPr sz="2400" b="1" spc="-720" dirty="0">
                <a:solidFill>
                  <a:srgbClr val="780D16"/>
                </a:solidFill>
                <a:latin typeface="FZLTZHB--B51-0"/>
                <a:cs typeface="FZLTZHB--B51-0"/>
              </a:rPr>
              <a:t>U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-335" dirty="0">
                <a:solidFill>
                  <a:srgbClr val="780D16"/>
                </a:solidFill>
                <a:latin typeface="FZLTZHB--B51-0"/>
                <a:cs typeface="FZLTZHB--B51-0"/>
              </a:rPr>
              <a:t>&lt;</a:t>
            </a:r>
            <a:r>
              <a:rPr sz="2400" b="1" dirty="0">
                <a:solidFill>
                  <a:srgbClr val="780D16"/>
                </a:solidFill>
                <a:latin typeface="Heiti SC"/>
                <a:cs typeface="Heiti SC"/>
              </a:rPr>
              <a:t>第三方库名</a:t>
            </a:r>
            <a:r>
              <a:rPr sz="2400" b="1" spc="-325" dirty="0">
                <a:solidFill>
                  <a:srgbClr val="780D16"/>
                </a:solidFill>
                <a:latin typeface="FZLTZHB--B51-0"/>
                <a:cs typeface="FZLTZHB--B51-0"/>
              </a:rPr>
              <a:t>&gt;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使用</a:t>
            </a:r>
            <a:r>
              <a:rPr sz="2400" b="1" spc="245" dirty="0">
                <a:latin typeface="Arial"/>
                <a:cs typeface="Arial"/>
              </a:rPr>
              <a:t>-</a:t>
            </a:r>
            <a:r>
              <a:rPr sz="2400" b="1" spc="130" dirty="0">
                <a:latin typeface="Arial"/>
                <a:cs typeface="Arial"/>
              </a:rPr>
              <a:t>U</a:t>
            </a:r>
            <a:r>
              <a:rPr sz="2400" b="1" dirty="0">
                <a:latin typeface="Heiti SC"/>
                <a:cs typeface="Heiti SC"/>
              </a:rPr>
              <a:t>标签更新已安装的指定第三方库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1425">
              <a:lnSpc>
                <a:spcPts val="4795"/>
              </a:lnSpc>
            </a:pP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spc="135" dirty="0">
                <a:latin typeface="Microsoft Sans Serif"/>
                <a:cs typeface="Microsoft Sans Serif"/>
              </a:rPr>
              <a:t>i</a:t>
            </a:r>
            <a:r>
              <a:rPr spc="340" dirty="0">
                <a:latin typeface="Microsoft Sans Serif"/>
                <a:cs typeface="Microsoft Sans Serif"/>
              </a:rPr>
              <a:t>p</a:t>
            </a:r>
            <a:r>
              <a:rPr dirty="0">
                <a:latin typeface="Arial Unicode MS"/>
                <a:cs typeface="Arial Unicode MS"/>
              </a:rPr>
              <a:t>安装方法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8521" y="1529255"/>
            <a:ext cx="4913630" cy="2266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28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常用的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命令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1358900" algn="l"/>
                <a:tab pos="3041015" algn="l"/>
              </a:tabLst>
            </a:pPr>
            <a:r>
              <a:rPr sz="2400" b="1" spc="-70" dirty="0">
                <a:solidFill>
                  <a:srgbClr val="780D16"/>
                </a:solidFill>
                <a:latin typeface="FZLTZHB--B51-0"/>
                <a:cs typeface="FZLTZHB--B51-0"/>
              </a:rPr>
              <a:t>D:</a:t>
            </a:r>
            <a:r>
              <a:rPr sz="2400" b="1" spc="565" dirty="0">
                <a:solidFill>
                  <a:srgbClr val="780D16"/>
                </a:solidFill>
                <a:latin typeface="FZLTZHB--B51-0"/>
                <a:cs typeface="FZLTZHB--B51-0"/>
              </a:rPr>
              <a:t>\</a:t>
            </a:r>
            <a:r>
              <a:rPr sz="2400" b="1" spc="35" dirty="0">
                <a:solidFill>
                  <a:srgbClr val="780D16"/>
                </a:solidFill>
                <a:latin typeface="FZLTZHB--B51-0"/>
                <a:cs typeface="FZLTZHB--B51-0"/>
              </a:rPr>
              <a:t>&gt;p</a:t>
            </a:r>
            <a:r>
              <a:rPr sz="2400" b="1" spc="15" dirty="0">
                <a:solidFill>
                  <a:srgbClr val="780D16"/>
                </a:solidFill>
                <a:latin typeface="FZLTZHB--B51-0"/>
                <a:cs typeface="FZLTZHB--B51-0"/>
              </a:rPr>
              <a:t>i</a:t>
            </a:r>
            <a:r>
              <a:rPr sz="2400" b="1" spc="-285" dirty="0">
                <a:solidFill>
                  <a:srgbClr val="780D16"/>
                </a:solidFill>
                <a:latin typeface="FZLTZHB--B51-0"/>
                <a:cs typeface="FZLTZHB--B51-0"/>
              </a:rPr>
              <a:t>p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15" dirty="0">
                <a:solidFill>
                  <a:srgbClr val="780D16"/>
                </a:solidFill>
                <a:latin typeface="FZLTZHB--B51-0"/>
                <a:cs typeface="FZLTZHB--B51-0"/>
              </a:rPr>
              <a:t>uninst</a:t>
            </a:r>
            <a:r>
              <a:rPr sz="2400" b="1" spc="305" dirty="0">
                <a:solidFill>
                  <a:srgbClr val="780D16"/>
                </a:solidFill>
                <a:latin typeface="FZLTZHB--B51-0"/>
                <a:cs typeface="FZLTZHB--B51-0"/>
              </a:rPr>
              <a:t>a</a:t>
            </a:r>
            <a:r>
              <a:rPr sz="2400" b="1" spc="125" dirty="0">
                <a:solidFill>
                  <a:srgbClr val="780D16"/>
                </a:solidFill>
                <a:latin typeface="FZLTZHB--B51-0"/>
                <a:cs typeface="FZLTZHB--B51-0"/>
              </a:rPr>
              <a:t>l</a:t>
            </a:r>
            <a:r>
              <a:rPr sz="2400" b="1" spc="690" dirty="0">
                <a:solidFill>
                  <a:srgbClr val="780D16"/>
                </a:solidFill>
                <a:latin typeface="FZLTZHB--B51-0"/>
                <a:cs typeface="FZLTZHB--B51-0"/>
              </a:rPr>
              <a:t>l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-335" dirty="0">
                <a:solidFill>
                  <a:srgbClr val="780D16"/>
                </a:solidFill>
                <a:latin typeface="FZLTZHB--B51-0"/>
                <a:cs typeface="FZLTZHB--B51-0"/>
              </a:rPr>
              <a:t>&lt;</a:t>
            </a:r>
            <a:r>
              <a:rPr sz="2400" b="1" dirty="0">
                <a:solidFill>
                  <a:srgbClr val="780D16"/>
                </a:solidFill>
                <a:latin typeface="Heiti SC"/>
                <a:cs typeface="Heiti SC"/>
              </a:rPr>
              <a:t>第三方库名</a:t>
            </a:r>
            <a:r>
              <a:rPr sz="2400" b="1" spc="-325" dirty="0">
                <a:solidFill>
                  <a:srgbClr val="780D16"/>
                </a:solidFill>
                <a:latin typeface="FZLTZHB--B51-0"/>
                <a:cs typeface="FZLTZHB--B51-0"/>
              </a:rPr>
              <a:t>&gt;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卸载指定的第三方库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1425">
              <a:lnSpc>
                <a:spcPts val="4795"/>
              </a:lnSpc>
            </a:pP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spc="135" dirty="0">
                <a:latin typeface="Microsoft Sans Serif"/>
                <a:cs typeface="Microsoft Sans Serif"/>
              </a:rPr>
              <a:t>i</a:t>
            </a:r>
            <a:r>
              <a:rPr spc="340" dirty="0">
                <a:latin typeface="Microsoft Sans Serif"/>
                <a:cs typeface="Microsoft Sans Serif"/>
              </a:rPr>
              <a:t>p</a:t>
            </a:r>
            <a:r>
              <a:rPr dirty="0">
                <a:latin typeface="Arial Unicode MS"/>
                <a:cs typeface="Arial Unicode MS"/>
              </a:rPr>
              <a:t>安装方法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8521" y="1529255"/>
            <a:ext cx="4745355" cy="2266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749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常用的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命令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1358900" algn="l"/>
                <a:tab pos="2872740" algn="l"/>
              </a:tabLst>
            </a:pPr>
            <a:r>
              <a:rPr sz="2400" b="1" spc="-70" dirty="0">
                <a:solidFill>
                  <a:srgbClr val="780D16"/>
                </a:solidFill>
                <a:latin typeface="FZLTZHB--B51-0"/>
                <a:cs typeface="FZLTZHB--B51-0"/>
              </a:rPr>
              <a:t>D:</a:t>
            </a:r>
            <a:r>
              <a:rPr sz="2400" b="1" spc="565" dirty="0">
                <a:solidFill>
                  <a:srgbClr val="780D16"/>
                </a:solidFill>
                <a:latin typeface="FZLTZHB--B51-0"/>
                <a:cs typeface="FZLTZHB--B51-0"/>
              </a:rPr>
              <a:t>\</a:t>
            </a:r>
            <a:r>
              <a:rPr sz="2400" b="1" spc="35" dirty="0">
                <a:solidFill>
                  <a:srgbClr val="780D16"/>
                </a:solidFill>
                <a:latin typeface="FZLTZHB--B51-0"/>
                <a:cs typeface="FZLTZHB--B51-0"/>
              </a:rPr>
              <a:t>&gt;p</a:t>
            </a:r>
            <a:r>
              <a:rPr sz="2400" b="1" spc="15" dirty="0">
                <a:solidFill>
                  <a:srgbClr val="780D16"/>
                </a:solidFill>
                <a:latin typeface="FZLTZHB--B51-0"/>
                <a:cs typeface="FZLTZHB--B51-0"/>
              </a:rPr>
              <a:t>i</a:t>
            </a:r>
            <a:r>
              <a:rPr sz="2400" b="1" spc="-285" dirty="0">
                <a:solidFill>
                  <a:srgbClr val="780D16"/>
                </a:solidFill>
                <a:latin typeface="FZLTZHB--B51-0"/>
                <a:cs typeface="FZLTZHB--B51-0"/>
              </a:rPr>
              <a:t>p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-210" dirty="0">
                <a:solidFill>
                  <a:srgbClr val="780D16"/>
                </a:solidFill>
                <a:latin typeface="FZLTZHB--B51-0"/>
                <a:cs typeface="FZLTZHB--B51-0"/>
              </a:rPr>
              <a:t>downl</a:t>
            </a:r>
            <a:r>
              <a:rPr sz="2400" b="1" spc="-215" dirty="0">
                <a:solidFill>
                  <a:srgbClr val="780D16"/>
                </a:solidFill>
                <a:latin typeface="FZLTZHB--B51-0"/>
                <a:cs typeface="FZLTZHB--B51-0"/>
              </a:rPr>
              <a:t>o</a:t>
            </a:r>
            <a:r>
              <a:rPr sz="2400" b="1" spc="-270" dirty="0">
                <a:solidFill>
                  <a:srgbClr val="780D16"/>
                </a:solidFill>
                <a:latin typeface="FZLTZHB--B51-0"/>
                <a:cs typeface="FZLTZHB--B51-0"/>
              </a:rPr>
              <a:t>ad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-335" dirty="0">
                <a:solidFill>
                  <a:srgbClr val="780D16"/>
                </a:solidFill>
                <a:latin typeface="FZLTZHB--B51-0"/>
                <a:cs typeface="FZLTZHB--B51-0"/>
              </a:rPr>
              <a:t>&lt;</a:t>
            </a:r>
            <a:r>
              <a:rPr sz="2400" b="1" dirty="0">
                <a:solidFill>
                  <a:srgbClr val="780D16"/>
                </a:solidFill>
                <a:latin typeface="Heiti SC"/>
                <a:cs typeface="Heiti SC"/>
              </a:rPr>
              <a:t>第三方库名</a:t>
            </a:r>
            <a:r>
              <a:rPr sz="2400" b="1" spc="-325" dirty="0">
                <a:solidFill>
                  <a:srgbClr val="780D16"/>
                </a:solidFill>
                <a:latin typeface="FZLTZHB--B51-0"/>
                <a:cs typeface="FZLTZHB--B51-0"/>
              </a:rPr>
              <a:t>&gt;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下载但不安装指定的第三方库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1425">
              <a:lnSpc>
                <a:spcPts val="4795"/>
              </a:lnSpc>
            </a:pP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spc="135" dirty="0">
                <a:latin typeface="Microsoft Sans Serif"/>
                <a:cs typeface="Microsoft Sans Serif"/>
              </a:rPr>
              <a:t>i</a:t>
            </a:r>
            <a:r>
              <a:rPr spc="340" dirty="0">
                <a:latin typeface="Microsoft Sans Serif"/>
                <a:cs typeface="Microsoft Sans Serif"/>
              </a:rPr>
              <a:t>p</a:t>
            </a:r>
            <a:r>
              <a:rPr dirty="0">
                <a:latin typeface="Arial Unicode MS"/>
                <a:cs typeface="Arial Unicode MS"/>
              </a:rPr>
              <a:t>安装方法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8521" y="1529255"/>
            <a:ext cx="4820285" cy="2266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49479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常用的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命令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1358900" algn="l"/>
                <a:tab pos="2200275" algn="l"/>
              </a:tabLst>
            </a:pPr>
            <a:r>
              <a:rPr sz="2400" b="1" spc="-70" dirty="0">
                <a:solidFill>
                  <a:srgbClr val="780D16"/>
                </a:solidFill>
                <a:latin typeface="FZLTZHB--B51-0"/>
                <a:cs typeface="FZLTZHB--B51-0"/>
              </a:rPr>
              <a:t>D:</a:t>
            </a:r>
            <a:r>
              <a:rPr sz="2400" b="1" spc="565" dirty="0">
                <a:solidFill>
                  <a:srgbClr val="780D16"/>
                </a:solidFill>
                <a:latin typeface="FZLTZHB--B51-0"/>
                <a:cs typeface="FZLTZHB--B51-0"/>
              </a:rPr>
              <a:t>\</a:t>
            </a:r>
            <a:r>
              <a:rPr sz="2400" b="1" spc="35" dirty="0">
                <a:solidFill>
                  <a:srgbClr val="780D16"/>
                </a:solidFill>
                <a:latin typeface="FZLTZHB--B51-0"/>
                <a:cs typeface="FZLTZHB--B51-0"/>
              </a:rPr>
              <a:t>&gt;p</a:t>
            </a:r>
            <a:r>
              <a:rPr sz="2400" b="1" spc="15" dirty="0">
                <a:solidFill>
                  <a:srgbClr val="780D16"/>
                </a:solidFill>
                <a:latin typeface="FZLTZHB--B51-0"/>
                <a:cs typeface="FZLTZHB--B51-0"/>
              </a:rPr>
              <a:t>i</a:t>
            </a:r>
            <a:r>
              <a:rPr sz="2400" b="1" spc="-285" dirty="0">
                <a:solidFill>
                  <a:srgbClr val="780D16"/>
                </a:solidFill>
                <a:latin typeface="FZLTZHB--B51-0"/>
                <a:cs typeface="FZLTZHB--B51-0"/>
              </a:rPr>
              <a:t>p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-385" dirty="0">
                <a:solidFill>
                  <a:srgbClr val="780D16"/>
                </a:solidFill>
                <a:latin typeface="FZLTZHB--B51-0"/>
                <a:cs typeface="FZLTZHB--B51-0"/>
              </a:rPr>
              <a:t>show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-335" dirty="0">
                <a:solidFill>
                  <a:srgbClr val="780D16"/>
                </a:solidFill>
                <a:latin typeface="FZLTZHB--B51-0"/>
                <a:cs typeface="FZLTZHB--B51-0"/>
              </a:rPr>
              <a:t>&lt;</a:t>
            </a:r>
            <a:r>
              <a:rPr sz="2400" b="1" dirty="0">
                <a:solidFill>
                  <a:srgbClr val="780D16"/>
                </a:solidFill>
                <a:latin typeface="Heiti SC"/>
                <a:cs typeface="Heiti SC"/>
              </a:rPr>
              <a:t>第三方库名</a:t>
            </a:r>
            <a:r>
              <a:rPr sz="2400" b="1" spc="-325" dirty="0">
                <a:solidFill>
                  <a:srgbClr val="780D16"/>
                </a:solidFill>
                <a:latin typeface="FZLTZHB--B51-0"/>
                <a:cs typeface="FZLTZHB--B51-0"/>
              </a:rPr>
              <a:t>&gt;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列出某个指定第三方库的详细信息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1425">
              <a:lnSpc>
                <a:spcPts val="4795"/>
              </a:lnSpc>
            </a:pP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spc="135" dirty="0">
                <a:latin typeface="Microsoft Sans Serif"/>
                <a:cs typeface="Microsoft Sans Serif"/>
              </a:rPr>
              <a:t>i</a:t>
            </a:r>
            <a:r>
              <a:rPr spc="340" dirty="0">
                <a:latin typeface="Microsoft Sans Serif"/>
                <a:cs typeface="Microsoft Sans Serif"/>
              </a:rPr>
              <a:t>p</a:t>
            </a:r>
            <a:r>
              <a:rPr dirty="0">
                <a:latin typeface="Arial Unicode MS"/>
                <a:cs typeface="Arial Unicode MS"/>
              </a:rPr>
              <a:t>安装方法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8521" y="1529255"/>
            <a:ext cx="5734685" cy="2266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49479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常用的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命令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1358900" algn="l"/>
                <a:tab pos="2536825" algn="l"/>
              </a:tabLst>
            </a:pPr>
            <a:r>
              <a:rPr sz="2400" b="1" spc="-70" dirty="0">
                <a:solidFill>
                  <a:srgbClr val="780D16"/>
                </a:solidFill>
                <a:latin typeface="FZLTZHB--B51-0"/>
                <a:cs typeface="FZLTZHB--B51-0"/>
              </a:rPr>
              <a:t>D:</a:t>
            </a:r>
            <a:r>
              <a:rPr sz="2400" b="1" spc="565" dirty="0">
                <a:solidFill>
                  <a:srgbClr val="780D16"/>
                </a:solidFill>
                <a:latin typeface="FZLTZHB--B51-0"/>
                <a:cs typeface="FZLTZHB--B51-0"/>
              </a:rPr>
              <a:t>\</a:t>
            </a:r>
            <a:r>
              <a:rPr sz="2400" b="1" spc="35" dirty="0">
                <a:solidFill>
                  <a:srgbClr val="780D16"/>
                </a:solidFill>
                <a:latin typeface="FZLTZHB--B51-0"/>
                <a:cs typeface="FZLTZHB--B51-0"/>
              </a:rPr>
              <a:t>&gt;p</a:t>
            </a:r>
            <a:r>
              <a:rPr sz="2400" b="1" spc="15" dirty="0">
                <a:solidFill>
                  <a:srgbClr val="780D16"/>
                </a:solidFill>
                <a:latin typeface="FZLTZHB--B51-0"/>
                <a:cs typeface="FZLTZHB--B51-0"/>
              </a:rPr>
              <a:t>i</a:t>
            </a:r>
            <a:r>
              <a:rPr sz="2400" b="1" spc="-285" dirty="0">
                <a:solidFill>
                  <a:srgbClr val="780D16"/>
                </a:solidFill>
                <a:latin typeface="FZLTZHB--B51-0"/>
                <a:cs typeface="FZLTZHB--B51-0"/>
              </a:rPr>
              <a:t>p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-150" dirty="0">
                <a:solidFill>
                  <a:srgbClr val="780D16"/>
                </a:solidFill>
                <a:latin typeface="FZLTZHB--B51-0"/>
                <a:cs typeface="FZLTZHB--B51-0"/>
              </a:rPr>
              <a:t>search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-335" dirty="0">
                <a:solidFill>
                  <a:srgbClr val="780D16"/>
                </a:solidFill>
                <a:latin typeface="FZLTZHB--B51-0"/>
                <a:cs typeface="FZLTZHB--B51-0"/>
              </a:rPr>
              <a:t>&lt;</a:t>
            </a:r>
            <a:r>
              <a:rPr sz="2400" b="1" dirty="0">
                <a:solidFill>
                  <a:srgbClr val="780D16"/>
                </a:solidFill>
                <a:latin typeface="Heiti SC"/>
                <a:cs typeface="Heiti SC"/>
              </a:rPr>
              <a:t>关键词</a:t>
            </a:r>
            <a:r>
              <a:rPr sz="2400" b="1" spc="-325" dirty="0">
                <a:solidFill>
                  <a:srgbClr val="780D16"/>
                </a:solidFill>
                <a:latin typeface="FZLTZHB--B51-0"/>
                <a:cs typeface="FZLTZHB--B51-0"/>
              </a:rPr>
              <a:t>&gt;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根据关键词在名称和介绍中搜索第三方库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1425">
              <a:lnSpc>
                <a:spcPts val="4795"/>
              </a:lnSpc>
            </a:pP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spc="135" dirty="0">
                <a:latin typeface="Microsoft Sans Serif"/>
                <a:cs typeface="Microsoft Sans Serif"/>
              </a:rPr>
              <a:t>i</a:t>
            </a:r>
            <a:r>
              <a:rPr spc="340" dirty="0">
                <a:latin typeface="Microsoft Sans Serif"/>
                <a:cs typeface="Microsoft Sans Serif"/>
              </a:rPr>
              <a:t>p</a:t>
            </a:r>
            <a:r>
              <a:rPr dirty="0">
                <a:latin typeface="Arial Unicode MS"/>
                <a:cs typeface="Arial Unicode MS"/>
              </a:rPr>
              <a:t>安装方法</a:t>
            </a:r>
          </a:p>
        </p:txBody>
      </p:sp>
      <p:sp>
        <p:nvSpPr>
          <p:cNvPr id="6" name="object 6"/>
          <p:cNvSpPr/>
          <p:nvPr/>
        </p:nvSpPr>
        <p:spPr>
          <a:xfrm>
            <a:off x="1835657" y="1995677"/>
            <a:ext cx="5544311" cy="2894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94555" y="1555278"/>
            <a:ext cx="29603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549400" algn="l"/>
              </a:tabLst>
            </a:pPr>
            <a:r>
              <a:rPr sz="2000" b="1" spc="-245" dirty="0">
                <a:solidFill>
                  <a:srgbClr val="780D16"/>
                </a:solidFill>
                <a:latin typeface="FZLTZHB--B51-0"/>
                <a:cs typeface="FZLTZHB--B51-0"/>
              </a:rPr>
              <a:t>p</a:t>
            </a:r>
            <a:r>
              <a:rPr sz="2000" b="1" spc="165" dirty="0">
                <a:solidFill>
                  <a:srgbClr val="780D16"/>
                </a:solidFill>
                <a:latin typeface="FZLTZHB--B51-0"/>
                <a:cs typeface="FZLTZHB--B51-0"/>
              </a:rPr>
              <a:t>ip</a:t>
            </a:r>
            <a:r>
              <a:rPr sz="20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000" b="1" spc="-114" dirty="0">
                <a:solidFill>
                  <a:srgbClr val="780D16"/>
                </a:solidFill>
                <a:latin typeface="FZLTZHB--B51-0"/>
                <a:cs typeface="FZLTZHB--B51-0"/>
              </a:rPr>
              <a:t>s</a:t>
            </a:r>
            <a:r>
              <a:rPr sz="2000" b="1" spc="-229" dirty="0">
                <a:solidFill>
                  <a:srgbClr val="780D16"/>
                </a:solidFill>
                <a:latin typeface="FZLTZHB--B51-0"/>
                <a:cs typeface="FZLTZHB--B51-0"/>
              </a:rPr>
              <a:t>ea</a:t>
            </a:r>
            <a:r>
              <a:rPr sz="2000" b="1" spc="25" dirty="0">
                <a:solidFill>
                  <a:srgbClr val="780D16"/>
                </a:solidFill>
                <a:latin typeface="FZLTZHB--B51-0"/>
                <a:cs typeface="FZLTZHB--B51-0"/>
              </a:rPr>
              <a:t>r</a:t>
            </a:r>
            <a:r>
              <a:rPr sz="2000" b="1" spc="45" dirty="0">
                <a:solidFill>
                  <a:srgbClr val="780D16"/>
                </a:solidFill>
                <a:latin typeface="FZLTZHB--B51-0"/>
                <a:cs typeface="FZLTZHB--B51-0"/>
              </a:rPr>
              <a:t>c</a:t>
            </a:r>
            <a:r>
              <a:rPr sz="2000" b="1" spc="-240" dirty="0">
                <a:solidFill>
                  <a:srgbClr val="780D16"/>
                </a:solidFill>
                <a:latin typeface="FZLTZHB--B51-0"/>
                <a:cs typeface="FZLTZHB--B51-0"/>
              </a:rPr>
              <a:t>h</a:t>
            </a:r>
            <a:r>
              <a:rPr sz="20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000" b="1" spc="-245" dirty="0">
                <a:solidFill>
                  <a:srgbClr val="780D16"/>
                </a:solidFill>
                <a:latin typeface="FZLTZHB--B51-0"/>
                <a:cs typeface="FZLTZHB--B51-0"/>
              </a:rPr>
              <a:t>b</a:t>
            </a:r>
            <a:r>
              <a:rPr sz="2000" b="1" spc="100" dirty="0">
                <a:solidFill>
                  <a:srgbClr val="780D16"/>
                </a:solidFill>
                <a:latin typeface="FZLTZHB--B51-0"/>
                <a:cs typeface="FZLTZHB--B51-0"/>
              </a:rPr>
              <a:t>l</a:t>
            </a:r>
            <a:r>
              <a:rPr sz="2000" b="1" spc="254" dirty="0">
                <a:solidFill>
                  <a:srgbClr val="780D16"/>
                </a:solidFill>
                <a:latin typeface="FZLTZHB--B51-0"/>
                <a:cs typeface="FZLTZHB--B51-0"/>
              </a:rPr>
              <a:t>o</a:t>
            </a:r>
            <a:r>
              <a:rPr sz="2000" b="1" spc="-165" dirty="0">
                <a:solidFill>
                  <a:srgbClr val="780D16"/>
                </a:solidFill>
                <a:latin typeface="FZLTZHB--B51-0"/>
                <a:cs typeface="FZLTZHB--B51-0"/>
              </a:rPr>
              <a:t>c</a:t>
            </a:r>
            <a:r>
              <a:rPr sz="2000" b="1" spc="-175" dirty="0">
                <a:solidFill>
                  <a:srgbClr val="780D16"/>
                </a:solidFill>
                <a:latin typeface="FZLTZHB--B51-0"/>
                <a:cs typeface="FZLTZHB--B51-0"/>
              </a:rPr>
              <a:t>k</a:t>
            </a:r>
            <a:r>
              <a:rPr sz="2000" b="1" spc="-180" dirty="0">
                <a:solidFill>
                  <a:srgbClr val="780D16"/>
                </a:solidFill>
                <a:latin typeface="FZLTZHB--B51-0"/>
                <a:cs typeface="FZLTZHB--B51-0"/>
              </a:rPr>
              <a:t>c</a:t>
            </a:r>
            <a:r>
              <a:rPr sz="2000" b="1" spc="-235" dirty="0">
                <a:solidFill>
                  <a:srgbClr val="780D16"/>
                </a:solidFill>
                <a:latin typeface="FZLTZHB--B51-0"/>
                <a:cs typeface="FZLTZHB--B51-0"/>
              </a:rPr>
              <a:t>h</a:t>
            </a:r>
            <a:r>
              <a:rPr sz="2000" b="1" spc="-225" dirty="0">
                <a:solidFill>
                  <a:srgbClr val="780D16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780D16"/>
                </a:solidFill>
                <a:latin typeface="FZLTZHB--B51-0"/>
                <a:cs typeface="FZLTZHB--B51-0"/>
              </a:rPr>
              <a:t>i</a:t>
            </a:r>
            <a:r>
              <a:rPr sz="2000" b="1" spc="-250" dirty="0">
                <a:solidFill>
                  <a:srgbClr val="780D16"/>
                </a:solidFill>
                <a:latin typeface="FZLTZHB--B51-0"/>
                <a:cs typeface="FZLTZHB--B51-0"/>
              </a:rPr>
              <a:t>n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0236" y="2284095"/>
            <a:ext cx="2087880" cy="2556510"/>
          </a:xfrm>
          <a:custGeom>
            <a:avLst/>
            <a:gdLst/>
            <a:ahLst/>
            <a:cxnLst/>
            <a:rect l="l" t="t" r="r" b="b"/>
            <a:pathLst>
              <a:path w="2087879" h="2556510">
                <a:moveTo>
                  <a:pt x="0" y="0"/>
                </a:moveTo>
                <a:lnTo>
                  <a:pt x="2087880" y="0"/>
                </a:lnTo>
                <a:lnTo>
                  <a:pt x="2087880" y="2556510"/>
                </a:lnTo>
                <a:lnTo>
                  <a:pt x="0" y="2556510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77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0035" y="3736352"/>
            <a:ext cx="875360" cy="805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28689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字典类型及操作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0418" y="1486035"/>
            <a:ext cx="7176770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映射关系采用键值对表达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字典类型使用</a:t>
            </a:r>
            <a:r>
              <a:rPr sz="2400" b="1" dirty="0">
                <a:latin typeface="Arial"/>
                <a:cs typeface="Arial"/>
              </a:rPr>
              <a:t>{}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125" dirty="0">
                <a:latin typeface="Arial"/>
                <a:cs typeface="Arial"/>
              </a:rPr>
              <a:t>d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创建，键值对之间用</a:t>
            </a:r>
            <a:r>
              <a:rPr sz="2400" b="1" spc="-120" dirty="0">
                <a:latin typeface="Arial"/>
                <a:cs typeface="Arial"/>
              </a:rPr>
              <a:t>:</a:t>
            </a:r>
            <a:r>
              <a:rPr sz="2400" b="1" dirty="0">
                <a:latin typeface="Heiti SC"/>
                <a:cs typeface="Heiti SC"/>
              </a:rPr>
              <a:t>分隔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d</a:t>
            </a:r>
            <a:r>
              <a:rPr sz="2400" b="1" spc="135" dirty="0">
                <a:latin typeface="Arial"/>
                <a:cs typeface="Arial"/>
              </a:rPr>
              <a:t>[</a:t>
            </a:r>
            <a:r>
              <a:rPr sz="2400" b="1" spc="55" dirty="0">
                <a:latin typeface="Arial"/>
                <a:cs typeface="Arial"/>
              </a:rPr>
              <a:t>k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85" dirty="0">
                <a:latin typeface="Arial"/>
                <a:cs typeface="Arial"/>
              </a:rPr>
              <a:t>y]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方式既可以索引，也可以赋值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字典类型有一批操作方法和函数，最重要的是</a:t>
            </a:r>
            <a:r>
              <a:rPr sz="2400" b="1" spc="10" dirty="0">
                <a:latin typeface="Arial"/>
                <a:cs typeface="Arial"/>
              </a:rPr>
              <a:t>.</a:t>
            </a:r>
            <a:r>
              <a:rPr sz="2400" b="1" spc="125" dirty="0">
                <a:latin typeface="Arial"/>
                <a:cs typeface="Arial"/>
              </a:rPr>
              <a:t>g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65" dirty="0">
                <a:latin typeface="Arial"/>
                <a:cs typeface="Arial"/>
              </a:rPr>
              <a:t>t(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1425">
              <a:lnSpc>
                <a:spcPts val="4795"/>
              </a:lnSpc>
            </a:pP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spc="135" dirty="0">
                <a:latin typeface="Microsoft Sans Serif"/>
                <a:cs typeface="Microsoft Sans Serif"/>
              </a:rPr>
              <a:t>i</a:t>
            </a:r>
            <a:r>
              <a:rPr spc="340" dirty="0">
                <a:latin typeface="Microsoft Sans Serif"/>
                <a:cs typeface="Microsoft Sans Serif"/>
              </a:rPr>
              <a:t>p</a:t>
            </a:r>
            <a:r>
              <a:rPr dirty="0">
                <a:latin typeface="Arial Unicode MS"/>
                <a:cs typeface="Arial Unicode MS"/>
              </a:rPr>
              <a:t>安装方法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8521" y="1529255"/>
            <a:ext cx="4820285" cy="2266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49479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常用的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命令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1358265" algn="l"/>
              </a:tabLst>
            </a:pPr>
            <a:r>
              <a:rPr sz="2400" b="1" spc="-645" dirty="0">
                <a:solidFill>
                  <a:srgbClr val="780D16"/>
                </a:solidFill>
                <a:latin typeface="FZLTZHB--B51-0"/>
                <a:cs typeface="FZLTZHB--B51-0"/>
              </a:rPr>
              <a:t>D</a:t>
            </a:r>
            <a:r>
              <a:rPr sz="2400" b="1" spc="515" dirty="0">
                <a:solidFill>
                  <a:srgbClr val="780D16"/>
                </a:solidFill>
                <a:latin typeface="FZLTZHB--B51-0"/>
                <a:cs typeface="FZLTZHB--B51-0"/>
              </a:rPr>
              <a:t>:</a:t>
            </a:r>
            <a:r>
              <a:rPr sz="2400" b="1" spc="565" dirty="0">
                <a:solidFill>
                  <a:srgbClr val="780D16"/>
                </a:solidFill>
                <a:latin typeface="FZLTZHB--B51-0"/>
                <a:cs typeface="FZLTZHB--B51-0"/>
              </a:rPr>
              <a:t>\</a:t>
            </a:r>
            <a:r>
              <a:rPr sz="2400" b="1" spc="-320" dirty="0">
                <a:solidFill>
                  <a:srgbClr val="780D16"/>
                </a:solidFill>
                <a:latin typeface="FZLTZHB--B51-0"/>
                <a:cs typeface="FZLTZHB--B51-0"/>
              </a:rPr>
              <a:t>&gt;</a:t>
            </a:r>
            <a:r>
              <a:rPr sz="2400" b="1" spc="-280" dirty="0">
                <a:solidFill>
                  <a:srgbClr val="780D16"/>
                </a:solidFill>
                <a:latin typeface="FZLTZHB--B51-0"/>
                <a:cs typeface="FZLTZHB--B51-0"/>
              </a:rPr>
              <a:t>p</a:t>
            </a:r>
            <a:r>
              <a:rPr sz="2400" b="1" spc="695" dirty="0">
                <a:solidFill>
                  <a:srgbClr val="780D16"/>
                </a:solidFill>
                <a:latin typeface="FZLTZHB--B51-0"/>
                <a:cs typeface="FZLTZHB--B51-0"/>
              </a:rPr>
              <a:t>i</a:t>
            </a:r>
            <a:r>
              <a:rPr sz="2400" b="1" spc="-285" dirty="0">
                <a:solidFill>
                  <a:srgbClr val="780D16"/>
                </a:solidFill>
                <a:latin typeface="FZLTZHB--B51-0"/>
                <a:cs typeface="FZLTZHB--B51-0"/>
              </a:rPr>
              <a:t>p</a:t>
            </a:r>
            <a:r>
              <a:rPr sz="2400" b="1" dirty="0">
                <a:solidFill>
                  <a:srgbClr val="780D16"/>
                </a:solidFill>
                <a:latin typeface="FZLTZHB--B51-0"/>
                <a:cs typeface="FZLTZHB--B51-0"/>
              </a:rPr>
              <a:t>	</a:t>
            </a:r>
            <a:r>
              <a:rPr sz="2400" b="1" spc="695" dirty="0">
                <a:solidFill>
                  <a:srgbClr val="780D16"/>
                </a:solidFill>
                <a:latin typeface="FZLTZHB--B51-0"/>
                <a:cs typeface="FZLTZHB--B51-0"/>
              </a:rPr>
              <a:t>li</a:t>
            </a:r>
            <a:r>
              <a:rPr sz="2400" b="1" spc="-145" dirty="0">
                <a:solidFill>
                  <a:srgbClr val="780D16"/>
                </a:solidFill>
                <a:latin typeface="FZLTZHB--B51-0"/>
                <a:cs typeface="FZLTZHB--B51-0"/>
              </a:rPr>
              <a:t>s</a:t>
            </a:r>
            <a:r>
              <a:rPr sz="2400" b="1" spc="415" dirty="0">
                <a:solidFill>
                  <a:srgbClr val="780D16"/>
                </a:solidFill>
                <a:latin typeface="FZLTZHB--B51-0"/>
                <a:cs typeface="FZLTZHB--B51-0"/>
              </a:rPr>
              <a:t>t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列出当前系统已经安装的第三方库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50367" y="1529255"/>
            <a:ext cx="6039485" cy="274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主要方法，适合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99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%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以上情况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适合</a:t>
            </a:r>
            <a:r>
              <a:rPr sz="2400" b="1" spc="135" dirty="0">
                <a:latin typeface="Arial"/>
                <a:cs typeface="Arial"/>
              </a:rPr>
              <a:t>Win</a:t>
            </a:r>
            <a:r>
              <a:rPr sz="2400" b="1" spc="140" dirty="0">
                <a:latin typeface="Arial"/>
                <a:cs typeface="Arial"/>
              </a:rPr>
              <a:t>d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175" dirty="0">
                <a:latin typeface="Arial"/>
                <a:cs typeface="Arial"/>
              </a:rPr>
              <a:t>w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45" dirty="0">
                <a:latin typeface="Arial"/>
                <a:cs typeface="Arial"/>
              </a:rPr>
              <a:t>Ma</a:t>
            </a:r>
            <a:r>
              <a:rPr sz="2400" b="1" spc="125" dirty="0">
                <a:latin typeface="Arial"/>
                <a:cs typeface="Arial"/>
              </a:rPr>
              <a:t>c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-80" dirty="0">
                <a:latin typeface="Arial"/>
                <a:cs typeface="Arial"/>
              </a:rPr>
              <a:t>L</a:t>
            </a:r>
            <a:r>
              <a:rPr sz="2400" b="1" spc="-40" dirty="0">
                <a:latin typeface="Arial"/>
                <a:cs typeface="Arial"/>
              </a:rPr>
              <a:t>i</a:t>
            </a:r>
            <a:r>
              <a:rPr sz="2400" b="1" spc="80" dirty="0">
                <a:latin typeface="Arial"/>
                <a:cs typeface="Arial"/>
              </a:rPr>
              <a:t>nu</a:t>
            </a:r>
            <a:r>
              <a:rPr sz="2400" b="1" spc="65" dirty="0">
                <a:latin typeface="Arial"/>
                <a:cs typeface="Arial"/>
              </a:rPr>
              <a:t>x</a:t>
            </a:r>
            <a:r>
              <a:rPr sz="2400" b="1" dirty="0">
                <a:latin typeface="Heiti SC"/>
                <a:cs typeface="Heiti SC"/>
              </a:rPr>
              <a:t>等操作系统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未来获取第三方库的方式，目前的主要方式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适合</a:t>
            </a:r>
            <a:r>
              <a:rPr sz="2400" b="1" spc="145" dirty="0">
                <a:latin typeface="Arial"/>
                <a:cs typeface="Arial"/>
              </a:rPr>
              <a:t>99</a:t>
            </a:r>
            <a:r>
              <a:rPr sz="2400" b="1" spc="95" dirty="0">
                <a:latin typeface="Arial"/>
                <a:cs typeface="Arial"/>
              </a:rPr>
              <a:t>%</a:t>
            </a:r>
            <a:r>
              <a:rPr sz="2400" b="1" dirty="0">
                <a:latin typeface="Heiti SC"/>
                <a:cs typeface="Heiti SC"/>
              </a:rPr>
              <a:t>以上情况，需要联网安装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1425">
              <a:lnSpc>
                <a:spcPts val="4795"/>
              </a:lnSpc>
            </a:pPr>
            <a:r>
              <a:rPr spc="330" dirty="0">
                <a:latin typeface="Microsoft Sans Serif"/>
                <a:cs typeface="Microsoft Sans Serif"/>
              </a:rPr>
              <a:t>p</a:t>
            </a:r>
            <a:r>
              <a:rPr spc="135" dirty="0">
                <a:latin typeface="Microsoft Sans Serif"/>
                <a:cs typeface="Microsoft Sans Serif"/>
              </a:rPr>
              <a:t>i</a:t>
            </a:r>
            <a:r>
              <a:rPr spc="340" dirty="0">
                <a:latin typeface="Microsoft Sans Serif"/>
                <a:cs typeface="Microsoft Sans Serif"/>
              </a:rPr>
              <a:t>p</a:t>
            </a:r>
            <a:r>
              <a:rPr dirty="0">
                <a:latin typeface="Arial Unicode MS"/>
                <a:cs typeface="Arial Unicode MS"/>
              </a:rPr>
              <a:t>安装方法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64283" y="2302361"/>
            <a:ext cx="561657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第三方库的集成安装方法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集成安装方法</a:t>
            </a:r>
          </a:p>
        </p:txBody>
      </p:sp>
      <p:sp>
        <p:nvSpPr>
          <p:cNvPr id="6" name="object 6"/>
          <p:cNvSpPr/>
          <p:nvPr/>
        </p:nvSpPr>
        <p:spPr>
          <a:xfrm>
            <a:off x="3851909" y="2139696"/>
            <a:ext cx="4564379" cy="2699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9553" y="1529255"/>
            <a:ext cx="7421245" cy="312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5005" indent="14922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集成安装：结合特定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开发工具的批量安装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350">
              <a:latin typeface="Times New Roman"/>
              <a:cs typeface="Times New Roman"/>
            </a:endParaRPr>
          </a:p>
          <a:p>
            <a:pPr marR="4525645" algn="ctr">
              <a:lnSpc>
                <a:spcPct val="100000"/>
              </a:lnSpc>
            </a:pPr>
            <a:r>
              <a:rPr sz="2400" b="1" spc="85" dirty="0">
                <a:latin typeface="Arial"/>
                <a:cs typeface="Arial"/>
              </a:rPr>
              <a:t>A</a:t>
            </a:r>
            <a:r>
              <a:rPr sz="2400" b="1" spc="65" dirty="0">
                <a:latin typeface="Arial"/>
                <a:cs typeface="Arial"/>
              </a:rPr>
              <a:t>n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30" dirty="0">
                <a:latin typeface="Arial"/>
                <a:cs typeface="Arial"/>
              </a:rPr>
              <a:t>con</a:t>
            </a:r>
            <a:r>
              <a:rPr sz="2400" b="1" spc="90" dirty="0">
                <a:latin typeface="Arial"/>
                <a:cs typeface="Arial"/>
              </a:rPr>
              <a:t>da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1800" b="1" spc="130" dirty="0">
                <a:latin typeface="Arial"/>
                <a:cs typeface="Arial"/>
              </a:rPr>
              <a:t>h</a:t>
            </a:r>
            <a:r>
              <a:rPr sz="1800" b="1" spc="65" dirty="0">
                <a:latin typeface="Arial"/>
                <a:cs typeface="Arial"/>
              </a:rPr>
              <a:t>t</a:t>
            </a:r>
            <a:r>
              <a:rPr sz="1800" b="1" spc="140" dirty="0">
                <a:latin typeface="Arial"/>
                <a:cs typeface="Arial"/>
              </a:rPr>
              <a:t>t</a:t>
            </a:r>
            <a:r>
              <a:rPr sz="1800" b="1" spc="-10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spc="130" dirty="0">
                <a:latin typeface="Arial"/>
                <a:cs typeface="Arial"/>
              </a:rPr>
              <a:t>:/</a:t>
            </a:r>
            <a:r>
              <a:rPr sz="1800" b="1" spc="350" dirty="0">
                <a:latin typeface="Arial"/>
                <a:cs typeface="Arial"/>
              </a:rPr>
              <a:t>/</a:t>
            </a:r>
            <a:r>
              <a:rPr sz="1800" b="1" spc="125" dirty="0">
                <a:latin typeface="Arial"/>
                <a:cs typeface="Arial"/>
                <a:hlinkClick r:id="rId5"/>
              </a:rPr>
              <a:t>ww</a:t>
            </a:r>
            <a:r>
              <a:rPr sz="1800" b="1" spc="45" dirty="0">
                <a:latin typeface="Arial"/>
                <a:cs typeface="Arial"/>
                <a:hlinkClick r:id="rId5"/>
              </a:rPr>
              <a:t>w</a:t>
            </a:r>
            <a:r>
              <a:rPr sz="1800" b="1" spc="-30" dirty="0">
                <a:latin typeface="Arial"/>
                <a:cs typeface="Arial"/>
                <a:hlinkClick r:id="rId5"/>
              </a:rPr>
              <a:t>.c</a:t>
            </a:r>
            <a:r>
              <a:rPr sz="1800" b="1" spc="75" dirty="0">
                <a:latin typeface="Arial"/>
                <a:cs typeface="Arial"/>
                <a:hlinkClick r:id="rId5"/>
              </a:rPr>
              <a:t>o</a:t>
            </a:r>
            <a:r>
              <a:rPr sz="1800" b="1" spc="60" dirty="0">
                <a:latin typeface="Arial"/>
                <a:cs typeface="Arial"/>
                <a:hlinkClick r:id="rId5"/>
              </a:rPr>
              <a:t>n</a:t>
            </a:r>
            <a:r>
              <a:rPr sz="1800" b="1" spc="140" dirty="0">
                <a:latin typeface="Arial"/>
                <a:cs typeface="Arial"/>
                <a:hlinkClick r:id="rId5"/>
              </a:rPr>
              <a:t>t</a:t>
            </a:r>
            <a:r>
              <a:rPr sz="1800" b="1" spc="30" dirty="0">
                <a:latin typeface="Arial"/>
                <a:cs typeface="Arial"/>
                <a:hlinkClick r:id="rId5"/>
              </a:rPr>
              <a:t>i</a:t>
            </a:r>
            <a:r>
              <a:rPr sz="1800" b="1" spc="60" dirty="0">
                <a:latin typeface="Arial"/>
                <a:cs typeface="Arial"/>
                <a:hlinkClick r:id="rId5"/>
              </a:rPr>
              <a:t>nuu</a:t>
            </a:r>
            <a:r>
              <a:rPr sz="1800" b="1" spc="70" dirty="0">
                <a:latin typeface="Arial"/>
                <a:cs typeface="Arial"/>
                <a:hlinkClick r:id="rId5"/>
              </a:rPr>
              <a:t>m.io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25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sz="2000" spc="19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000" spc="5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支持近</a:t>
            </a:r>
            <a:r>
              <a:rPr sz="2000" b="1" spc="114" dirty="0">
                <a:latin typeface="Arial"/>
                <a:cs typeface="Arial"/>
              </a:rPr>
              <a:t>800</a:t>
            </a:r>
            <a:r>
              <a:rPr sz="2000" b="1" spc="-5" dirty="0">
                <a:latin typeface="Heiti SC"/>
                <a:cs typeface="Heiti SC"/>
              </a:rPr>
              <a:t>个第</a:t>
            </a:r>
            <a:r>
              <a:rPr sz="2000" b="1" dirty="0">
                <a:latin typeface="Heiti SC"/>
                <a:cs typeface="Heiti SC"/>
              </a:rPr>
              <a:t>三</a:t>
            </a:r>
            <a:r>
              <a:rPr sz="2000" b="1" spc="-5" dirty="0">
                <a:latin typeface="Heiti SC"/>
                <a:cs typeface="Heiti SC"/>
              </a:rPr>
              <a:t>方库</a:t>
            </a:r>
            <a:endParaRPr sz="2000">
              <a:latin typeface="Heiti SC"/>
              <a:cs typeface="Heiti SC"/>
            </a:endParaRPr>
          </a:p>
          <a:p>
            <a:pPr marL="99060">
              <a:lnSpc>
                <a:spcPct val="100000"/>
              </a:lnSpc>
              <a:spcBef>
                <a:spcPts val="1200"/>
              </a:spcBef>
            </a:pPr>
            <a:r>
              <a:rPr sz="2000" spc="19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000" spc="5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包含多个主流工具</a:t>
            </a:r>
            <a:endParaRPr sz="2000">
              <a:latin typeface="Heiti SC"/>
              <a:cs typeface="Heiti SC"/>
            </a:endParaRPr>
          </a:p>
          <a:p>
            <a:pPr marL="99060">
              <a:lnSpc>
                <a:spcPct val="100000"/>
              </a:lnSpc>
              <a:spcBef>
                <a:spcPts val="1200"/>
              </a:spcBef>
            </a:pPr>
            <a:r>
              <a:rPr sz="2000" spc="19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000" spc="5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适合数据计算领域开发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64283" y="2302361"/>
            <a:ext cx="561657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第三方库的文件安装方法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文件安装方法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20166" y="1529255"/>
            <a:ext cx="702818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为什么有些第三方库用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可以下载，但无法安装？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某些第三方库</a:t>
            </a:r>
            <a:r>
              <a:rPr sz="2400" b="1" spc="95" dirty="0">
                <a:latin typeface="Arial"/>
                <a:cs typeface="Arial"/>
              </a:rPr>
              <a:t>pip</a:t>
            </a:r>
            <a:r>
              <a:rPr sz="2400" b="1" dirty="0">
                <a:latin typeface="Heiti SC"/>
                <a:cs typeface="Heiti SC"/>
              </a:rPr>
              <a:t>下载后，需要编译再安装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如果操作系统没有编译环境，则能下载但不能安装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可以直接下载编译后的版本用于安装吗？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文件安装方法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8360" y="1529255"/>
            <a:ext cx="686498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h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tt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p</a:t>
            </a:r>
            <a:r>
              <a:rPr sz="2400" b="1" spc="-12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:</a:t>
            </a:r>
            <a:r>
              <a:rPr sz="2400" b="1" spc="459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//</a:t>
            </a:r>
            <a:r>
              <a:rPr sz="2400" b="1" spc="17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w</a:t>
            </a:r>
            <a:r>
              <a:rPr sz="2400" b="1" spc="18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w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w</a:t>
            </a:r>
            <a:r>
              <a:rPr sz="2400" b="1" spc="3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.</a:t>
            </a:r>
            <a:r>
              <a:rPr sz="2400" b="1" spc="2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l</a:t>
            </a:r>
            <a:r>
              <a:rPr sz="2400" b="1" spc="17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f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d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.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u</a:t>
            </a:r>
            <a:r>
              <a:rPr sz="2400" b="1" spc="-9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c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i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.e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d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u</a:t>
            </a:r>
            <a:r>
              <a:rPr sz="2400" b="1" spc="459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/</a:t>
            </a:r>
            <a:r>
              <a:rPr sz="2400" b="1" spc="27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~g</a:t>
            </a: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o</a:t>
            </a:r>
            <a:r>
              <a:rPr sz="2400" b="1" spc="8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h</a:t>
            </a:r>
            <a:r>
              <a:rPr sz="2400" b="1" spc="3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l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k</a:t>
            </a:r>
            <a:r>
              <a:rPr sz="2400" b="1" spc="6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e</a:t>
            </a:r>
            <a:r>
              <a:rPr sz="2400" b="1" spc="47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/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p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y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t</a:t>
            </a:r>
            <a:r>
              <a:rPr sz="2400" b="1" spc="17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h</a:t>
            </a: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o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n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li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  <a:hlinkClick r:id="rId4"/>
              </a:rPr>
              <a:t>bs/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91639" y="1997201"/>
            <a:ext cx="5520690" cy="2871470"/>
          </a:xfrm>
          <a:custGeom>
            <a:avLst/>
            <a:gdLst/>
            <a:ahLst/>
            <a:cxnLst/>
            <a:rect l="l" t="t" r="r" b="b"/>
            <a:pathLst>
              <a:path w="5520690" h="2871470">
                <a:moveTo>
                  <a:pt x="0" y="0"/>
                </a:moveTo>
                <a:lnTo>
                  <a:pt x="5520690" y="0"/>
                </a:lnTo>
                <a:lnTo>
                  <a:pt x="5520690" y="2871216"/>
                </a:lnTo>
                <a:lnTo>
                  <a:pt x="0" y="2871216"/>
                </a:lnTo>
                <a:lnTo>
                  <a:pt x="0" y="0"/>
                </a:lnTo>
                <a:close/>
              </a:path>
            </a:pathLst>
          </a:custGeom>
          <a:solidFill>
            <a:srgbClr val="1DB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1639" y="1997202"/>
            <a:ext cx="5520689" cy="2871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6686" y="1992248"/>
            <a:ext cx="5530850" cy="2881630"/>
          </a:xfrm>
          <a:custGeom>
            <a:avLst/>
            <a:gdLst/>
            <a:ahLst/>
            <a:cxnLst/>
            <a:rect l="l" t="t" r="r" b="b"/>
            <a:pathLst>
              <a:path w="5530850" h="2881629">
                <a:moveTo>
                  <a:pt x="0" y="0"/>
                </a:moveTo>
                <a:lnTo>
                  <a:pt x="5530595" y="0"/>
                </a:lnTo>
                <a:lnTo>
                  <a:pt x="5530595" y="2881122"/>
                </a:lnTo>
                <a:lnTo>
                  <a:pt x="0" y="2881122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1DB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64556" y="4382735"/>
            <a:ext cx="11791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0" dirty="0">
                <a:solidFill>
                  <a:srgbClr val="FF7700"/>
                </a:solidFill>
                <a:latin typeface="Arial"/>
                <a:cs typeface="Arial"/>
              </a:rPr>
              <a:t>U</a:t>
            </a:r>
            <a:r>
              <a:rPr sz="2400" b="1" spc="10" dirty="0">
                <a:solidFill>
                  <a:srgbClr val="FF7700"/>
                </a:solidFill>
                <a:latin typeface="Arial"/>
                <a:cs typeface="Arial"/>
              </a:rPr>
              <a:t>C</a:t>
            </a:r>
            <a:r>
              <a:rPr sz="2400" b="1" spc="5" dirty="0">
                <a:solidFill>
                  <a:srgbClr val="FF7700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7700"/>
                </a:solidFill>
                <a:latin typeface="Heiti SC"/>
                <a:cs typeface="Heiti SC"/>
              </a:rPr>
              <a:t>页面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40395" y="2715767"/>
            <a:ext cx="748283" cy="9403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38098" y="1529255"/>
            <a:ext cx="5547360" cy="274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87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实例：安装</a:t>
            </a:r>
            <a:r>
              <a:rPr sz="2400" b="1" spc="16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30" dirty="0">
                <a:solidFill>
                  <a:srgbClr val="006FC0"/>
                </a:solidFill>
                <a:latin typeface="Arial"/>
                <a:cs typeface="Arial"/>
              </a:rPr>
              <a:t>dc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ou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步骤</a:t>
            </a:r>
            <a:r>
              <a:rPr sz="2400" b="1" spc="145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：在</a:t>
            </a:r>
            <a:r>
              <a:rPr sz="2400" b="1" spc="130" dirty="0">
                <a:latin typeface="Arial"/>
                <a:cs typeface="Arial"/>
              </a:rPr>
              <a:t>U</a:t>
            </a:r>
            <a:r>
              <a:rPr sz="2400" b="1" spc="10" dirty="0">
                <a:latin typeface="Arial"/>
                <a:cs typeface="Arial"/>
              </a:rPr>
              <a:t>C</a:t>
            </a:r>
            <a:r>
              <a:rPr sz="2400" b="1" spc="5" dirty="0">
                <a:latin typeface="Arial"/>
                <a:cs typeface="Arial"/>
              </a:rPr>
              <a:t>I</a:t>
            </a:r>
            <a:r>
              <a:rPr sz="2400" b="1" dirty="0">
                <a:latin typeface="Heiti SC"/>
                <a:cs typeface="Heiti SC"/>
              </a:rPr>
              <a:t>页面上搜索</a:t>
            </a:r>
            <a:r>
              <a:rPr sz="2400" b="1" spc="165" dirty="0">
                <a:latin typeface="Arial"/>
                <a:cs typeface="Arial"/>
              </a:rPr>
              <a:t>w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30" dirty="0">
                <a:latin typeface="Arial"/>
                <a:cs typeface="Arial"/>
              </a:rPr>
              <a:t>dc</a:t>
            </a:r>
            <a:r>
              <a:rPr sz="2400" b="1" spc="5" dirty="0">
                <a:latin typeface="Arial"/>
                <a:cs typeface="Arial"/>
              </a:rPr>
              <a:t>l</a:t>
            </a:r>
            <a:r>
              <a:rPr sz="2400" b="1" spc="90" dirty="0">
                <a:latin typeface="Arial"/>
                <a:cs typeface="Arial"/>
              </a:rPr>
              <a:t>ou</a:t>
            </a:r>
            <a:r>
              <a:rPr sz="2400" b="1" spc="12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步骤</a:t>
            </a:r>
            <a:r>
              <a:rPr sz="2400" b="1" spc="145" dirty="0">
                <a:latin typeface="Arial"/>
                <a:cs typeface="Arial"/>
              </a:rPr>
              <a:t>2</a:t>
            </a:r>
            <a:r>
              <a:rPr sz="2400" b="1" dirty="0">
                <a:latin typeface="Heiti SC"/>
                <a:cs typeface="Heiti SC"/>
              </a:rPr>
              <a:t>：下载对应版本的文件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步骤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dirty="0">
                <a:latin typeface="Heiti SC"/>
                <a:cs typeface="Heiti SC"/>
              </a:rPr>
              <a:t>：使用</a:t>
            </a:r>
            <a:r>
              <a:rPr sz="2400" b="1" spc="85" dirty="0">
                <a:latin typeface="Arial"/>
                <a:cs typeface="Arial"/>
              </a:rPr>
              <a:t>pi</a:t>
            </a:r>
            <a:r>
              <a:rPr sz="2400" b="1" spc="125" dirty="0">
                <a:latin typeface="Arial"/>
                <a:cs typeface="Arial"/>
              </a:rPr>
              <a:t>p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ins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45" dirty="0">
                <a:latin typeface="Arial"/>
                <a:cs typeface="Arial"/>
              </a:rPr>
              <a:t>al</a:t>
            </a:r>
            <a:r>
              <a:rPr sz="2400" b="1" spc="30" dirty="0">
                <a:latin typeface="Arial"/>
                <a:cs typeface="Arial"/>
              </a:rPr>
              <a:t>l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文件名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dirty="0">
                <a:latin typeface="Heiti SC"/>
                <a:cs typeface="Heiti SC"/>
              </a:rPr>
              <a:t>安装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文件安装方法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0750" y="1603824"/>
            <a:ext cx="5138420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latin typeface="Arial"/>
                <a:cs typeface="Arial"/>
              </a:rPr>
              <a:t>Py</a:t>
            </a:r>
            <a:r>
              <a:rPr sz="2400" b="1" spc="50" dirty="0">
                <a:latin typeface="Arial"/>
                <a:cs typeface="Arial"/>
              </a:rPr>
              <a:t>PI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-35" dirty="0">
                <a:latin typeface="Arial"/>
                <a:cs typeface="Arial"/>
              </a:rPr>
              <a:t>P</a:t>
            </a:r>
            <a:r>
              <a:rPr sz="2400" b="1" spc="4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spc="-95" dirty="0"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5" dirty="0">
                <a:latin typeface="Arial"/>
                <a:cs typeface="Arial"/>
              </a:rPr>
              <a:t>k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95" dirty="0">
                <a:latin typeface="Arial"/>
                <a:cs typeface="Arial"/>
              </a:rPr>
              <a:t>ge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105" dirty="0">
                <a:latin typeface="Arial"/>
                <a:cs typeface="Arial"/>
              </a:rPr>
              <a:t>In</a:t>
            </a:r>
            <a:r>
              <a:rPr sz="2400" b="1" spc="85" dirty="0">
                <a:latin typeface="Arial"/>
                <a:cs typeface="Arial"/>
              </a:rPr>
              <a:t>dex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pip</a:t>
            </a:r>
            <a:r>
              <a:rPr sz="2400" b="1" dirty="0">
                <a:latin typeface="Heiti SC"/>
                <a:cs typeface="Heiti SC"/>
              </a:rPr>
              <a:t>命令的各种用法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latin typeface="Arial"/>
                <a:cs typeface="Arial"/>
              </a:rPr>
              <a:t>A</a:t>
            </a:r>
            <a:r>
              <a:rPr sz="2400" b="1" spc="65" dirty="0">
                <a:latin typeface="Arial"/>
                <a:cs typeface="Arial"/>
              </a:rPr>
              <a:t>n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30" dirty="0">
                <a:latin typeface="Arial"/>
                <a:cs typeface="Arial"/>
              </a:rPr>
              <a:t>co</a:t>
            </a:r>
            <a:r>
              <a:rPr sz="2400" b="1" spc="25" dirty="0">
                <a:latin typeface="Arial"/>
                <a:cs typeface="Arial"/>
              </a:rPr>
              <a:t>n</a:t>
            </a:r>
            <a:r>
              <a:rPr sz="2400" b="1" spc="90" dirty="0">
                <a:latin typeface="Arial"/>
                <a:cs typeface="Arial"/>
              </a:rPr>
              <a:t>da</a:t>
            </a:r>
            <a:r>
              <a:rPr sz="2400" b="1" dirty="0">
                <a:latin typeface="Heiti SC"/>
                <a:cs typeface="Heiti SC"/>
              </a:rPr>
              <a:t>集成开发工具及安装方法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0" dirty="0">
                <a:latin typeface="Arial"/>
                <a:cs typeface="Arial"/>
              </a:rPr>
              <a:t>U</a:t>
            </a:r>
            <a:r>
              <a:rPr sz="2400" b="1" spc="10" dirty="0">
                <a:latin typeface="Arial"/>
                <a:cs typeface="Arial"/>
              </a:rPr>
              <a:t>C</a:t>
            </a:r>
            <a:r>
              <a:rPr sz="2400" b="1" spc="5" dirty="0">
                <a:latin typeface="Arial"/>
                <a:cs typeface="Arial"/>
              </a:rPr>
              <a:t>I</a:t>
            </a:r>
            <a:r>
              <a:rPr sz="2400" b="1" dirty="0">
                <a:latin typeface="Heiti SC"/>
                <a:cs typeface="Heiti SC"/>
              </a:rPr>
              <a:t>页面的“补丁”安装方法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38379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" dirty="0">
                <a:latin typeface="Microsoft Sans Serif"/>
                <a:cs typeface="Microsoft Sans Serif"/>
              </a:rPr>
              <a:t>P</a:t>
            </a:r>
            <a:r>
              <a:rPr sz="3200" spc="-30" dirty="0">
                <a:latin typeface="Microsoft Sans Serif"/>
                <a:cs typeface="Microsoft Sans Serif"/>
              </a:rPr>
              <a:t>y</a:t>
            </a:r>
            <a:r>
              <a:rPr sz="3200" spc="160" dirty="0">
                <a:latin typeface="Microsoft Sans Serif"/>
                <a:cs typeface="Microsoft Sans Serif"/>
              </a:rPr>
              <a:t>t</a:t>
            </a:r>
            <a:r>
              <a:rPr sz="3200" spc="320" dirty="0">
                <a:latin typeface="Microsoft Sans Serif"/>
                <a:cs typeface="Microsoft Sans Serif"/>
              </a:rPr>
              <a:t>h</a:t>
            </a:r>
            <a:r>
              <a:rPr sz="3200" spc="220" dirty="0">
                <a:latin typeface="Microsoft Sans Serif"/>
                <a:cs typeface="Microsoft Sans Serif"/>
              </a:rPr>
              <a:t>o</a:t>
            </a:r>
            <a:r>
              <a:rPr sz="3200" spc="215" dirty="0">
                <a:latin typeface="Microsoft Sans Serif"/>
                <a:cs typeface="Microsoft Sans Serif"/>
              </a:rPr>
              <a:t>n</a:t>
            </a:r>
            <a:r>
              <a:rPr sz="3200" spc="-5" dirty="0">
                <a:latin typeface="Arial Unicode MS"/>
                <a:cs typeface="Arial Unicode MS"/>
              </a:rPr>
              <a:t>第三方</a:t>
            </a:r>
            <a:r>
              <a:rPr sz="3200" dirty="0">
                <a:latin typeface="Arial Unicode MS"/>
                <a:cs typeface="Arial Unicode MS"/>
              </a:rPr>
              <a:t>库</a:t>
            </a:r>
            <a:r>
              <a:rPr sz="3200" spc="-5" dirty="0">
                <a:latin typeface="Arial Unicode MS"/>
                <a:cs typeface="Arial Unicode MS"/>
              </a:rPr>
              <a:t>安装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88885" y="3505187"/>
            <a:ext cx="875360" cy="8057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9955" y="3644531"/>
            <a:ext cx="875365" cy="805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1245" y="1562804"/>
            <a:ext cx="7338695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文件的使用方式：打开</a:t>
            </a:r>
            <a:r>
              <a:rPr sz="2400" b="1" spc="245" dirty="0">
                <a:latin typeface="Arial"/>
                <a:cs typeface="Arial"/>
              </a:rPr>
              <a:t>-</a:t>
            </a:r>
            <a:r>
              <a:rPr sz="2400" b="1" dirty="0">
                <a:latin typeface="Heiti SC"/>
                <a:cs typeface="Heiti SC"/>
              </a:rPr>
              <a:t>操作</a:t>
            </a:r>
            <a:r>
              <a:rPr sz="2400" b="1" spc="245" dirty="0">
                <a:latin typeface="Arial"/>
                <a:cs typeface="Arial"/>
              </a:rPr>
              <a:t>-</a:t>
            </a:r>
            <a:r>
              <a:rPr sz="2400" b="1" dirty="0">
                <a:latin typeface="Heiti SC"/>
                <a:cs typeface="Heiti SC"/>
              </a:rPr>
              <a:t>关闭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文本文件</a:t>
            </a:r>
            <a:r>
              <a:rPr sz="2400" b="1" spc="445" dirty="0">
                <a:latin typeface="Arial"/>
                <a:cs typeface="Arial"/>
              </a:rPr>
              <a:t>&amp;</a:t>
            </a:r>
            <a:r>
              <a:rPr sz="2400" b="1" dirty="0">
                <a:latin typeface="Heiti SC"/>
                <a:cs typeface="Heiti SC"/>
              </a:rPr>
              <a:t>二进制文件，</a:t>
            </a:r>
            <a:r>
              <a:rPr sz="2400" b="1" spc="114" dirty="0">
                <a:latin typeface="Arial"/>
                <a:cs typeface="Arial"/>
              </a:rPr>
              <a:t>op</a:t>
            </a:r>
            <a:r>
              <a:rPr sz="2400" b="1" spc="70" dirty="0">
                <a:latin typeface="Arial"/>
                <a:cs typeface="Arial"/>
              </a:rPr>
              <a:t>en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,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-35" dirty="0">
                <a:latin typeface="Arial"/>
                <a:cs typeface="Arial"/>
              </a:rPr>
              <a:t>.</a:t>
            </a:r>
            <a:r>
              <a:rPr sz="2400" b="1" spc="-55" dirty="0">
                <a:latin typeface="Arial"/>
                <a:cs typeface="Arial"/>
              </a:rPr>
              <a:t>c</a:t>
            </a:r>
            <a:r>
              <a:rPr sz="2400" b="1" spc="40" dirty="0">
                <a:latin typeface="Arial"/>
                <a:cs typeface="Arial"/>
              </a:rPr>
              <a:t>l</a:t>
            </a:r>
            <a:r>
              <a:rPr sz="2400" b="1" spc="105" dirty="0">
                <a:latin typeface="Arial"/>
                <a:cs typeface="Arial"/>
              </a:rPr>
              <a:t>o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36854" algn="l"/>
                <a:tab pos="3864610" algn="l"/>
                <a:tab pos="5611495" algn="l"/>
              </a:tabLst>
            </a:pPr>
            <a:r>
              <a:rPr sz="2400" b="1" dirty="0">
                <a:latin typeface="Heiti SC"/>
                <a:cs typeface="Heiti SC"/>
              </a:rPr>
              <a:t>文件内容的读取：</a:t>
            </a:r>
            <a:r>
              <a:rPr sz="2400" b="1" spc="10" dirty="0">
                <a:latin typeface="Arial"/>
                <a:cs typeface="Arial"/>
              </a:rPr>
              <a:t>.</a:t>
            </a:r>
            <a:r>
              <a:rPr sz="2400" b="1" spc="70" dirty="0">
                <a:latin typeface="Arial"/>
                <a:cs typeface="Arial"/>
              </a:rPr>
              <a:t>r</a:t>
            </a:r>
            <a:r>
              <a:rPr sz="2400" b="1" spc="55" dirty="0">
                <a:latin typeface="Arial"/>
                <a:cs typeface="Arial"/>
              </a:rPr>
              <a:t>e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spc="130" dirty="0">
                <a:latin typeface="Arial"/>
                <a:cs typeface="Arial"/>
              </a:rPr>
              <a:t>d()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10" dirty="0">
                <a:latin typeface="Arial"/>
                <a:cs typeface="Arial"/>
              </a:rPr>
              <a:t>.</a:t>
            </a:r>
            <a:r>
              <a:rPr sz="2400" b="1" spc="70" dirty="0">
                <a:latin typeface="Arial"/>
                <a:cs typeface="Arial"/>
              </a:rPr>
              <a:t>r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90" dirty="0">
                <a:latin typeface="Arial"/>
                <a:cs typeface="Arial"/>
              </a:rPr>
              <a:t>d</a:t>
            </a:r>
            <a:r>
              <a:rPr sz="2400" b="1" spc="50" dirty="0">
                <a:latin typeface="Arial"/>
                <a:cs typeface="Arial"/>
              </a:rPr>
              <a:t>lin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10" dirty="0">
                <a:latin typeface="Arial"/>
                <a:cs typeface="Arial"/>
              </a:rPr>
              <a:t>.</a:t>
            </a:r>
            <a:r>
              <a:rPr sz="2400" b="1" spc="70" dirty="0">
                <a:latin typeface="Arial"/>
                <a:cs typeface="Arial"/>
              </a:rPr>
              <a:t>r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125" dirty="0">
                <a:latin typeface="Arial"/>
                <a:cs typeface="Arial"/>
              </a:rPr>
              <a:t>d</a:t>
            </a:r>
            <a:r>
              <a:rPr sz="2400" b="1" spc="35" dirty="0">
                <a:latin typeface="Arial"/>
                <a:cs typeface="Arial"/>
              </a:rPr>
              <a:t>li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36854" algn="l"/>
                <a:tab pos="4055745" algn="l"/>
                <a:tab pos="6052185" algn="l"/>
              </a:tabLst>
            </a:pPr>
            <a:r>
              <a:rPr sz="2400" b="1" dirty="0">
                <a:latin typeface="Heiti SC"/>
                <a:cs typeface="Heiti SC"/>
              </a:rPr>
              <a:t>数据的文件写入：</a:t>
            </a:r>
            <a:r>
              <a:rPr sz="2400" b="1" spc="45" dirty="0">
                <a:latin typeface="Arial"/>
                <a:cs typeface="Arial"/>
              </a:rPr>
              <a:t>.</a:t>
            </a:r>
            <a:r>
              <a:rPr sz="2400" b="1" spc="140" dirty="0">
                <a:latin typeface="Arial"/>
                <a:cs typeface="Arial"/>
              </a:rPr>
              <a:t>w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00" dirty="0">
                <a:latin typeface="Arial"/>
                <a:cs typeface="Arial"/>
              </a:rPr>
              <a:t>i</a:t>
            </a:r>
            <a:r>
              <a:rPr sz="2400" b="1" spc="114" dirty="0">
                <a:latin typeface="Arial"/>
                <a:cs typeface="Arial"/>
              </a:rPr>
              <a:t>t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10" dirty="0">
                <a:latin typeface="Arial"/>
                <a:cs typeface="Arial"/>
              </a:rPr>
              <a:t>.</a:t>
            </a:r>
            <a:r>
              <a:rPr sz="2400" b="1" spc="175" dirty="0">
                <a:latin typeface="Arial"/>
                <a:cs typeface="Arial"/>
              </a:rPr>
              <a:t>w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00" dirty="0">
                <a:latin typeface="Arial"/>
                <a:cs typeface="Arial"/>
              </a:rPr>
              <a:t>i</a:t>
            </a:r>
            <a:r>
              <a:rPr sz="2400" b="1" spc="114" dirty="0">
                <a:latin typeface="Arial"/>
                <a:cs typeface="Arial"/>
              </a:rPr>
              <a:t>t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45" dirty="0">
                <a:latin typeface="Arial"/>
                <a:cs typeface="Arial"/>
              </a:rPr>
              <a:t>lin</a:t>
            </a:r>
            <a:r>
              <a:rPr sz="2400" b="1" spc="75" dirty="0">
                <a:latin typeface="Arial"/>
                <a:cs typeface="Arial"/>
              </a:rPr>
              <a:t>e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75" dirty="0">
                <a:latin typeface="Arial"/>
                <a:cs typeface="Arial"/>
              </a:rPr>
              <a:t>.s</a:t>
            </a:r>
            <a:r>
              <a:rPr sz="2400" b="1" spc="60" dirty="0">
                <a:latin typeface="Arial"/>
                <a:cs typeface="Arial"/>
              </a:rPr>
              <a:t>ee</a:t>
            </a:r>
            <a:r>
              <a:rPr sz="2400" b="1" spc="140" dirty="0">
                <a:latin typeface="Arial"/>
                <a:cs typeface="Arial"/>
              </a:rPr>
              <a:t>k</a:t>
            </a:r>
            <a:r>
              <a:rPr sz="2400" b="1" spc="85" dirty="0">
                <a:latin typeface="Arial"/>
                <a:cs typeface="Arial"/>
              </a:rPr>
              <a:t>(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20561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文件的使用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6538" y="2302361"/>
            <a:ext cx="1550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2773" y="1577983"/>
            <a:ext cx="7971155" cy="289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 algn="ctr">
              <a:lnSpc>
                <a:spcPct val="100000"/>
              </a:lnSpc>
            </a:pPr>
            <a:r>
              <a:rPr sz="1800" b="1" spc="13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14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1800" b="1" spc="-15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1800" b="1" spc="130" dirty="0">
                <a:solidFill>
                  <a:srgbClr val="006FC0"/>
                </a:solidFill>
                <a:latin typeface="Arial"/>
                <a:cs typeface="Arial"/>
              </a:rPr>
              <a:t>:/</a:t>
            </a:r>
            <a:r>
              <a:rPr sz="1800" b="1" spc="35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800" b="1" spc="90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18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800" b="1" spc="-7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1800" b="1" spc="-12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1800" b="1" spc="45" dirty="0">
                <a:solidFill>
                  <a:srgbClr val="006FC0"/>
                </a:solidFill>
                <a:latin typeface="Arial"/>
                <a:cs typeface="Arial"/>
              </a:rPr>
              <a:t>.py</a:t>
            </a:r>
            <a:r>
              <a:rPr sz="1800" b="1" spc="14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7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1800" b="1" spc="30" dirty="0">
                <a:solidFill>
                  <a:srgbClr val="006FC0"/>
                </a:solidFill>
                <a:latin typeface="Arial"/>
                <a:cs typeface="Arial"/>
              </a:rPr>
              <a:t>.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800" b="1" spc="4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1800" b="1" spc="90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1800" b="1" spc="35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800" b="1" spc="15" dirty="0">
                <a:solidFill>
                  <a:srgbClr val="006FC0"/>
                </a:solidFill>
                <a:latin typeface="Arial"/>
                <a:cs typeface="Arial"/>
              </a:rPr>
              <a:t>z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b="1" spc="18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1800" b="1" spc="270" dirty="0">
                <a:solidFill>
                  <a:srgbClr val="006FC0"/>
                </a:solidFill>
                <a:latin typeface="Arial"/>
                <a:cs typeface="Arial"/>
              </a:rPr>
              <a:t>/3/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60" dirty="0">
                <a:latin typeface="Arial"/>
                <a:cs typeface="Arial"/>
              </a:rPr>
              <a:t>3.7.</a:t>
            </a:r>
            <a:r>
              <a:rPr sz="1800" b="1" spc="105" dirty="0">
                <a:latin typeface="Arial"/>
                <a:cs typeface="Arial"/>
              </a:rPr>
              <a:t>3</a:t>
            </a:r>
            <a:r>
              <a:rPr sz="1800" b="1" dirty="0">
                <a:latin typeface="Heiti SC"/>
                <a:cs typeface="Heiti SC"/>
              </a:rPr>
              <a:t>版本开始，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30" dirty="0">
                <a:latin typeface="Arial"/>
                <a:cs typeface="Arial"/>
              </a:rPr>
              <a:t>y</a:t>
            </a:r>
            <a:r>
              <a:rPr sz="1800" b="1" spc="65" dirty="0">
                <a:latin typeface="Arial"/>
                <a:cs typeface="Arial"/>
              </a:rPr>
              <a:t>t</a:t>
            </a:r>
            <a:r>
              <a:rPr sz="1800" b="1" spc="130" dirty="0">
                <a:latin typeface="Arial"/>
                <a:cs typeface="Arial"/>
              </a:rPr>
              <a:t>h</a:t>
            </a:r>
            <a:r>
              <a:rPr sz="1800" b="1" spc="75" dirty="0">
                <a:latin typeface="Arial"/>
                <a:cs typeface="Arial"/>
              </a:rPr>
              <a:t>o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dirty="0">
                <a:latin typeface="Heiti SC"/>
                <a:cs typeface="Heiti SC"/>
              </a:rPr>
              <a:t>官方文档有了中文版，快去看看吧，能看英文版更好</a:t>
            </a:r>
            <a:endParaRPr sz="18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Heiti SC"/>
                <a:cs typeface="Heiti SC"/>
              </a:rPr>
              <a:t>鉴于官方文档并非教程，而是技术手册，可以阅读但请注意：</a:t>
            </a:r>
            <a:endParaRPr sz="18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tabLst>
                <a:tab pos="758190" algn="l"/>
              </a:tabLst>
            </a:pP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•	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不建议</a:t>
            </a:r>
            <a:r>
              <a:rPr sz="1600" b="1" dirty="0">
                <a:latin typeface="Heiti SC"/>
                <a:cs typeface="Heiti SC"/>
              </a:rPr>
              <a:t>初学者阅读，技术</a:t>
            </a:r>
            <a:r>
              <a:rPr sz="1600" b="1" spc="-10" dirty="0">
                <a:latin typeface="Heiti SC"/>
                <a:cs typeface="Heiti SC"/>
              </a:rPr>
              <a:t>手</a:t>
            </a:r>
            <a:r>
              <a:rPr sz="1600" b="1" dirty="0">
                <a:latin typeface="Heiti SC"/>
                <a:cs typeface="Heiti SC"/>
              </a:rPr>
              <a:t>册中</a:t>
            </a:r>
            <a:r>
              <a:rPr sz="1600" b="1" spc="-10" dirty="0">
                <a:latin typeface="Heiti SC"/>
                <a:cs typeface="Heiti SC"/>
              </a:rPr>
              <a:t>包</a:t>
            </a:r>
            <a:r>
              <a:rPr sz="1600" b="1" dirty="0">
                <a:latin typeface="Heiti SC"/>
                <a:cs typeface="Heiti SC"/>
              </a:rPr>
              <a:t>含较</a:t>
            </a:r>
            <a:r>
              <a:rPr sz="1600" b="1" spc="-10" dirty="0">
                <a:latin typeface="Heiti SC"/>
                <a:cs typeface="Heiti SC"/>
              </a:rPr>
              <a:t>多</a:t>
            </a:r>
            <a:r>
              <a:rPr sz="1600" b="1" dirty="0">
                <a:latin typeface="Heiti SC"/>
                <a:cs typeface="Heiti SC"/>
              </a:rPr>
              <a:t>背景</a:t>
            </a:r>
            <a:r>
              <a:rPr sz="1600" b="1" spc="-10" dirty="0">
                <a:latin typeface="Heiti SC"/>
                <a:cs typeface="Heiti SC"/>
              </a:rPr>
              <a:t>知</a:t>
            </a:r>
            <a:r>
              <a:rPr sz="1600" b="1" dirty="0">
                <a:latin typeface="Heiti SC"/>
                <a:cs typeface="Heiti SC"/>
              </a:rPr>
              <a:t>识，</a:t>
            </a:r>
            <a:r>
              <a:rPr sz="1600" b="1" spc="-10" dirty="0">
                <a:latin typeface="Heiti SC"/>
                <a:cs typeface="Heiti SC"/>
              </a:rPr>
              <a:t>阅</a:t>
            </a:r>
            <a:r>
              <a:rPr sz="1600" b="1" dirty="0">
                <a:latin typeface="Heiti SC"/>
                <a:cs typeface="Heiti SC"/>
              </a:rPr>
              <a:t>读要</a:t>
            </a:r>
            <a:r>
              <a:rPr sz="1600" b="1" spc="-10" dirty="0">
                <a:latin typeface="Heiti SC"/>
                <a:cs typeface="Heiti SC"/>
              </a:rPr>
              <a:t>求</a:t>
            </a:r>
            <a:r>
              <a:rPr sz="1600" b="1" dirty="0">
                <a:latin typeface="Heiti SC"/>
                <a:cs typeface="Heiti SC"/>
              </a:rPr>
              <a:t>较高</a:t>
            </a:r>
            <a:endParaRPr sz="16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tabLst>
                <a:tab pos="758190" algn="l"/>
              </a:tabLst>
            </a:pP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•	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不建议</a:t>
            </a:r>
            <a:r>
              <a:rPr sz="1600" b="1" dirty="0">
                <a:latin typeface="Heiti SC"/>
                <a:cs typeface="Heiti SC"/>
              </a:rPr>
              <a:t>作为教程学习，官</a:t>
            </a:r>
            <a:r>
              <a:rPr sz="1600" b="1" spc="-10" dirty="0">
                <a:latin typeface="Heiti SC"/>
                <a:cs typeface="Heiti SC"/>
              </a:rPr>
              <a:t>方</a:t>
            </a:r>
            <a:r>
              <a:rPr sz="1600" b="1" dirty="0">
                <a:latin typeface="Heiti SC"/>
                <a:cs typeface="Heiti SC"/>
              </a:rPr>
              <a:t>文档</a:t>
            </a:r>
            <a:r>
              <a:rPr sz="1600" b="1" spc="-10" dirty="0">
                <a:latin typeface="Heiti SC"/>
                <a:cs typeface="Heiti SC"/>
              </a:rPr>
              <a:t>未</a:t>
            </a:r>
            <a:r>
              <a:rPr sz="1600" b="1" dirty="0">
                <a:latin typeface="Heiti SC"/>
                <a:cs typeface="Heiti SC"/>
              </a:rPr>
              <a:t>考虑</a:t>
            </a:r>
            <a:r>
              <a:rPr sz="1600" b="1" spc="-10" dirty="0">
                <a:latin typeface="Heiti SC"/>
                <a:cs typeface="Heiti SC"/>
              </a:rPr>
              <a:t>认</a:t>
            </a:r>
            <a:r>
              <a:rPr sz="1600" b="1" dirty="0">
                <a:latin typeface="Heiti SC"/>
                <a:cs typeface="Heiti SC"/>
              </a:rPr>
              <a:t>知规</a:t>
            </a:r>
            <a:r>
              <a:rPr sz="1600" b="1" spc="-10" dirty="0">
                <a:latin typeface="Heiti SC"/>
                <a:cs typeface="Heiti SC"/>
              </a:rPr>
              <a:t>律</a:t>
            </a:r>
            <a:r>
              <a:rPr sz="1600" b="1" dirty="0">
                <a:latin typeface="Heiti SC"/>
                <a:cs typeface="Heiti SC"/>
              </a:rPr>
              <a:t>，缺</a:t>
            </a:r>
            <a:r>
              <a:rPr sz="1600" b="1" spc="-10" dirty="0">
                <a:latin typeface="Heiti SC"/>
                <a:cs typeface="Heiti SC"/>
              </a:rPr>
              <a:t>少</a:t>
            </a:r>
            <a:r>
              <a:rPr sz="1600" b="1" dirty="0">
                <a:latin typeface="Heiti SC"/>
                <a:cs typeface="Heiti SC"/>
              </a:rPr>
              <a:t>实例</a:t>
            </a:r>
            <a:r>
              <a:rPr sz="1600" b="1" spc="-10" dirty="0">
                <a:latin typeface="Heiti SC"/>
                <a:cs typeface="Heiti SC"/>
              </a:rPr>
              <a:t>，</a:t>
            </a:r>
            <a:r>
              <a:rPr sz="1600" b="1" dirty="0">
                <a:latin typeface="Heiti SC"/>
                <a:cs typeface="Heiti SC"/>
              </a:rPr>
              <a:t>跟学</a:t>
            </a:r>
            <a:r>
              <a:rPr sz="1600" b="1" spc="-10" dirty="0">
                <a:latin typeface="Heiti SC"/>
                <a:cs typeface="Heiti SC"/>
              </a:rPr>
              <a:t>进</a:t>
            </a:r>
            <a:r>
              <a:rPr sz="1600" b="1" dirty="0">
                <a:latin typeface="Heiti SC"/>
                <a:cs typeface="Heiti SC"/>
              </a:rPr>
              <a:t>展会</a:t>
            </a:r>
            <a:r>
              <a:rPr sz="1600" b="1" spc="-10" dirty="0">
                <a:latin typeface="Heiti SC"/>
                <a:cs typeface="Heiti SC"/>
              </a:rPr>
              <a:t>比</a:t>
            </a:r>
            <a:r>
              <a:rPr sz="1600" b="1" dirty="0">
                <a:latin typeface="Heiti SC"/>
                <a:cs typeface="Heiti SC"/>
              </a:rPr>
              <a:t>较慢</a:t>
            </a:r>
            <a:endParaRPr sz="16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tabLst>
                <a:tab pos="758190" algn="l"/>
              </a:tabLst>
            </a:pP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•	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建议</a:t>
            </a:r>
            <a:r>
              <a:rPr sz="1600" b="1" dirty="0">
                <a:latin typeface="Heiti SC"/>
                <a:cs typeface="Heiti SC"/>
              </a:rPr>
              <a:t>作为某些疑惑内容深</a:t>
            </a:r>
            <a:r>
              <a:rPr sz="1600" b="1" spc="-10" dirty="0">
                <a:latin typeface="Heiti SC"/>
                <a:cs typeface="Heiti SC"/>
              </a:rPr>
              <a:t>入</a:t>
            </a:r>
            <a:r>
              <a:rPr sz="1600" b="1" dirty="0">
                <a:latin typeface="Heiti SC"/>
                <a:cs typeface="Heiti SC"/>
              </a:rPr>
              <a:t>理解</a:t>
            </a:r>
            <a:r>
              <a:rPr sz="1600" b="1" spc="-10" dirty="0">
                <a:latin typeface="Heiti SC"/>
                <a:cs typeface="Heiti SC"/>
              </a:rPr>
              <a:t>和</a:t>
            </a:r>
            <a:r>
              <a:rPr sz="1600" b="1" dirty="0">
                <a:latin typeface="Heiti SC"/>
                <a:cs typeface="Heiti SC"/>
              </a:rPr>
              <a:t>查阅</a:t>
            </a:r>
            <a:r>
              <a:rPr sz="1600" b="1" spc="-10" dirty="0">
                <a:latin typeface="Heiti SC"/>
                <a:cs typeface="Heiti SC"/>
              </a:rPr>
              <a:t>的</a:t>
            </a:r>
            <a:r>
              <a:rPr sz="1600" b="1" dirty="0">
                <a:latin typeface="Heiti SC"/>
                <a:cs typeface="Heiti SC"/>
              </a:rPr>
              <a:t>工具</a:t>
            </a:r>
            <a:r>
              <a:rPr sz="1600" b="1" spc="-10" dirty="0">
                <a:latin typeface="Heiti SC"/>
                <a:cs typeface="Heiti SC"/>
              </a:rPr>
              <a:t>手</a:t>
            </a:r>
            <a:r>
              <a:rPr sz="1600" b="1" dirty="0">
                <a:latin typeface="Heiti SC"/>
                <a:cs typeface="Heiti SC"/>
              </a:rPr>
              <a:t>册，</a:t>
            </a:r>
            <a:r>
              <a:rPr sz="1600" b="1" spc="-10" dirty="0">
                <a:latin typeface="Heiti SC"/>
                <a:cs typeface="Heiti SC"/>
              </a:rPr>
              <a:t>与</a:t>
            </a:r>
            <a:r>
              <a:rPr sz="1600" b="1" dirty="0">
                <a:latin typeface="Heiti SC"/>
                <a:cs typeface="Heiti SC"/>
              </a:rPr>
              <a:t>字典</a:t>
            </a:r>
            <a:r>
              <a:rPr sz="1600" b="1" spc="-10" dirty="0">
                <a:latin typeface="Heiti SC"/>
                <a:cs typeface="Heiti SC"/>
              </a:rPr>
              <a:t>用</a:t>
            </a:r>
            <a:r>
              <a:rPr sz="1600" b="1" dirty="0">
                <a:latin typeface="Heiti SC"/>
                <a:cs typeface="Heiti SC"/>
              </a:rPr>
              <a:t>法相似</a:t>
            </a:r>
            <a:endParaRPr sz="1600" dirty="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7400" y="794001"/>
            <a:ext cx="450850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404040"/>
                </a:solidFill>
                <a:latin typeface="Heiti SC"/>
                <a:cs typeface="Heiti SC"/>
              </a:rPr>
              <a:t>如何使用</a:t>
            </a:r>
            <a:r>
              <a:rPr sz="2800" b="1" spc="-3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2800" b="1" spc="55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r>
              <a:rPr sz="2800" b="1" spc="130" dirty="0">
                <a:solidFill>
                  <a:srgbClr val="404040"/>
                </a:solidFill>
                <a:latin typeface="Arial"/>
                <a:cs typeface="Arial"/>
              </a:rPr>
              <a:t>th</a:t>
            </a:r>
            <a:r>
              <a:rPr sz="2800" b="1" spc="175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2800" b="1" spc="100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2800" b="1" dirty="0">
                <a:solidFill>
                  <a:srgbClr val="404040"/>
                </a:solidFill>
                <a:latin typeface="Heiti SC"/>
                <a:cs typeface="Heiti SC"/>
              </a:rPr>
              <a:t>官方文档？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3999" cy="5140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62632" y="1996584"/>
            <a:ext cx="461835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Arial Unicode MS"/>
                <a:cs typeface="Arial Unicode MS"/>
              </a:rPr>
              <a:t>模块</a:t>
            </a:r>
            <a:r>
              <a:rPr sz="4400" spc="130" dirty="0">
                <a:latin typeface="Microsoft Sans Serif"/>
                <a:cs typeface="Microsoft Sans Serif"/>
              </a:rPr>
              <a:t>7</a:t>
            </a:r>
            <a:r>
              <a:rPr sz="4400" spc="-165" dirty="0">
                <a:latin typeface="Microsoft Sans Serif"/>
                <a:cs typeface="Microsoft Sans Serif"/>
              </a:rPr>
              <a:t>:</a:t>
            </a:r>
            <a:r>
              <a:rPr sz="4400" spc="130" dirty="0">
                <a:latin typeface="Microsoft Sans Serif"/>
                <a:cs typeface="Microsoft Sans Serif"/>
              </a:rPr>
              <a:t> </a:t>
            </a:r>
            <a:r>
              <a:rPr sz="4400" spc="95" dirty="0">
                <a:latin typeface="Microsoft Sans Serif"/>
                <a:cs typeface="Microsoft Sans Serif"/>
              </a:rPr>
              <a:t>o</a:t>
            </a:r>
            <a:r>
              <a:rPr sz="4400" spc="80" dirty="0">
                <a:latin typeface="Microsoft Sans Serif"/>
                <a:cs typeface="Microsoft Sans Serif"/>
              </a:rPr>
              <a:t>s</a:t>
            </a:r>
            <a:r>
              <a:rPr sz="4400" spc="-5" dirty="0">
                <a:latin typeface="Arial Unicode MS"/>
                <a:cs typeface="Arial Unicode MS"/>
              </a:rPr>
              <a:t>库的使用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324" y="694331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7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70" dirty="0">
                <a:solidFill>
                  <a:srgbClr val="1C85EE"/>
                </a:solidFill>
                <a:latin typeface="Microsoft Sans Serif"/>
                <a:cs typeface="Microsoft Sans Serif"/>
              </a:rPr>
              <a:t>thon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1508" cy="57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09423" y="2302361"/>
            <a:ext cx="31254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>
                <a:latin typeface="Microsoft Sans Serif"/>
                <a:cs typeface="Microsoft Sans Serif"/>
              </a:rPr>
              <a:t>os</a:t>
            </a:r>
            <a:r>
              <a:rPr dirty="0">
                <a:latin typeface="Arial Unicode MS"/>
                <a:cs typeface="Arial Unicode MS"/>
              </a:rPr>
              <a:t>库基本介绍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00455">
              <a:lnSpc>
                <a:spcPct val="100000"/>
              </a:lnSpc>
            </a:pPr>
            <a:r>
              <a:rPr spc="85" dirty="0">
                <a:latin typeface="Microsoft Sans Serif"/>
                <a:cs typeface="Microsoft Sans Serif"/>
              </a:rPr>
              <a:t>os</a:t>
            </a:r>
            <a:r>
              <a:rPr dirty="0">
                <a:latin typeface="Arial Unicode MS"/>
                <a:cs typeface="Arial Unicode MS"/>
              </a:rPr>
              <a:t>库基本介绍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40744" y="1619763"/>
            <a:ext cx="5862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006FC0"/>
                </a:solidFill>
                <a:latin typeface="Arial"/>
                <a:cs typeface="Arial"/>
              </a:rPr>
              <a:t>os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库提供通用的、基本的操作系统交互功能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347" y="3497331"/>
            <a:ext cx="6039485" cy="10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105" dirty="0">
                <a:latin typeface="Arial"/>
                <a:cs typeface="Arial"/>
              </a:rPr>
              <a:t>o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库是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标准库，包含几百个函数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常用路径操作、进程管理、环境参数等几类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84120" y="2231898"/>
            <a:ext cx="748283" cy="940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317" y="2219705"/>
            <a:ext cx="729233" cy="940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33465" y="2218944"/>
            <a:ext cx="681989" cy="9532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00455">
              <a:lnSpc>
                <a:spcPct val="100000"/>
              </a:lnSpc>
            </a:pPr>
            <a:r>
              <a:rPr spc="85" dirty="0">
                <a:latin typeface="Microsoft Sans Serif"/>
                <a:cs typeface="Microsoft Sans Serif"/>
              </a:rPr>
              <a:t>os</a:t>
            </a:r>
            <a:r>
              <a:rPr dirty="0">
                <a:latin typeface="Arial Unicode MS"/>
                <a:cs typeface="Arial Unicode MS"/>
              </a:rPr>
              <a:t>库基本介绍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4356" y="2260979"/>
            <a:ext cx="6564630" cy="1793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路径操作：</a:t>
            </a:r>
            <a:r>
              <a:rPr sz="2400" b="1" spc="105" dirty="0">
                <a:latin typeface="Arial"/>
                <a:cs typeface="Arial"/>
              </a:rPr>
              <a:t>o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40" dirty="0">
                <a:latin typeface="Arial"/>
                <a:cs typeface="Arial"/>
              </a:rPr>
              <a:t>.</a:t>
            </a:r>
            <a:r>
              <a:rPr sz="2400" b="1" spc="65" dirty="0">
                <a:latin typeface="Arial"/>
                <a:cs typeface="Arial"/>
              </a:rPr>
              <a:t>p</a:t>
            </a:r>
            <a:r>
              <a:rPr sz="2400" b="1" spc="145" dirty="0">
                <a:latin typeface="Arial"/>
                <a:cs typeface="Arial"/>
              </a:rPr>
              <a:t>a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dirty="0">
                <a:latin typeface="Heiti SC"/>
                <a:cs typeface="Heiti SC"/>
              </a:rPr>
              <a:t>子库，处理文件路径及信息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进程管理：启动系统中其他程序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环境参数：获得系统软硬件信息等环境参数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55677" y="2302361"/>
            <a:ext cx="3634104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>
                <a:latin typeface="Microsoft Sans Serif"/>
                <a:cs typeface="Microsoft Sans Serif"/>
              </a:rPr>
              <a:t>os</a:t>
            </a:r>
            <a:r>
              <a:rPr dirty="0">
                <a:latin typeface="Arial Unicode MS"/>
                <a:cs typeface="Arial Unicode MS"/>
              </a:rPr>
              <a:t>库之路径操作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路径操作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8525" y="1619763"/>
            <a:ext cx="7346315" cy="267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4689" indent="-1952625">
              <a:lnSpc>
                <a:spcPct val="100000"/>
              </a:lnSpc>
            </a:pP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-155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.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子库以</a:t>
            </a:r>
            <a:r>
              <a:rPr sz="2400" b="1" spc="60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为入口，用于操作和处理文件路径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964689">
              <a:lnSpc>
                <a:spcPct val="100000"/>
              </a:lnSpc>
              <a:spcBef>
                <a:spcPts val="1935"/>
              </a:spcBef>
            </a:pP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im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or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2400" b="1" i="1" spc="-12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spc="-260" dirty="0">
                <a:latin typeface="FZLTZHB--B51-0"/>
                <a:cs typeface="FZLTZHB--B51-0"/>
              </a:rPr>
              <a:t>o</a:t>
            </a:r>
            <a:r>
              <a:rPr sz="2400" b="1" spc="-140" dirty="0">
                <a:latin typeface="FZLTZHB--B51-0"/>
                <a:cs typeface="FZLTZHB--B51-0"/>
              </a:rPr>
              <a:t>s</a:t>
            </a:r>
            <a:r>
              <a:rPr sz="2400" b="1" spc="515" dirty="0">
                <a:latin typeface="FZLTZHB--B51-0"/>
                <a:cs typeface="FZLTZHB--B51-0"/>
              </a:rPr>
              <a:t>.</a:t>
            </a:r>
            <a:r>
              <a:rPr sz="2400" b="1" spc="-285" dirty="0">
                <a:latin typeface="FZLTZHB--B51-0"/>
                <a:cs typeface="FZLTZHB--B51-0"/>
              </a:rPr>
              <a:t>p</a:t>
            </a:r>
            <a:r>
              <a:rPr sz="2400" b="1" spc="-260" dirty="0">
                <a:latin typeface="FZLTZHB--B51-0"/>
                <a:cs typeface="FZLTZHB--B51-0"/>
              </a:rPr>
              <a:t>a</a:t>
            </a:r>
            <a:r>
              <a:rPr sz="2400" b="1" spc="420" dirty="0">
                <a:latin typeface="FZLTZHB--B51-0"/>
                <a:cs typeface="FZLTZHB--B51-0"/>
              </a:rPr>
              <a:t>t</a:t>
            </a:r>
            <a:r>
              <a:rPr sz="2400" b="1" spc="-285" dirty="0">
                <a:latin typeface="FZLTZHB--B51-0"/>
                <a:cs typeface="FZLTZHB--B51-0"/>
              </a:rPr>
              <a:t>h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704850" algn="ctr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或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2150">
              <a:latin typeface="Times New Roman"/>
              <a:cs typeface="Times New Roman"/>
            </a:endParaRPr>
          </a:p>
          <a:p>
            <a:pPr marL="1964689">
              <a:lnSpc>
                <a:spcPct val="100000"/>
              </a:lnSpc>
              <a:tabLst>
                <a:tab pos="4487545" algn="l"/>
              </a:tabLst>
            </a:pP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im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or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2400" b="1" i="1" spc="-12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spc="-260" dirty="0">
                <a:latin typeface="FZLTZHB--B51-0"/>
                <a:cs typeface="FZLTZHB--B51-0"/>
              </a:rPr>
              <a:t>o</a:t>
            </a:r>
            <a:r>
              <a:rPr sz="2400" b="1" spc="-140" dirty="0">
                <a:latin typeface="FZLTZHB--B51-0"/>
                <a:cs typeface="FZLTZHB--B51-0"/>
              </a:rPr>
              <a:t>s</a:t>
            </a:r>
            <a:r>
              <a:rPr sz="2400" b="1" spc="515" dirty="0">
                <a:latin typeface="FZLTZHB--B51-0"/>
                <a:cs typeface="FZLTZHB--B51-0"/>
              </a:rPr>
              <a:t>.</a:t>
            </a:r>
            <a:r>
              <a:rPr sz="2400" b="1" spc="-285" dirty="0">
                <a:latin typeface="FZLTZHB--B51-0"/>
                <a:cs typeface="FZLTZHB--B51-0"/>
              </a:rPr>
              <a:t>p</a:t>
            </a:r>
            <a:r>
              <a:rPr sz="2400" b="1" spc="-260" dirty="0">
                <a:latin typeface="FZLTZHB--B51-0"/>
                <a:cs typeface="FZLTZHB--B51-0"/>
              </a:rPr>
              <a:t>a</a:t>
            </a:r>
            <a:r>
              <a:rPr sz="2400" b="1" spc="420" dirty="0">
                <a:latin typeface="FZLTZHB--B51-0"/>
                <a:cs typeface="FZLTZHB--B51-0"/>
              </a:rPr>
              <a:t>t</a:t>
            </a:r>
            <a:r>
              <a:rPr sz="2400" b="1" spc="-285" dirty="0">
                <a:latin typeface="FZLTZHB--B51-0"/>
                <a:cs typeface="FZLTZHB--B51-0"/>
              </a:rPr>
              <a:t>h</a:t>
            </a:r>
            <a:r>
              <a:rPr sz="2400" b="1" dirty="0">
                <a:latin typeface="FZLTZHB--B51-0"/>
                <a:cs typeface="FZLTZHB--B51-0"/>
              </a:rPr>
              <a:t>	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a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s</a:t>
            </a:r>
            <a:r>
              <a:rPr sz="2400" b="1" i="1" spc="-114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spc="-275" dirty="0">
                <a:latin typeface="FZLTZHB--B51-0"/>
                <a:cs typeface="FZLTZHB--B51-0"/>
              </a:rPr>
              <a:t>op</a:t>
            </a:r>
            <a:endParaRPr sz="24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9955" y="3644531"/>
            <a:ext cx="875365" cy="805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1245" y="1562804"/>
            <a:ext cx="7564755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数据的维度：一维、二维、多维、高维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一维数据的表示：列表类型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dirty="0">
                <a:latin typeface="Heiti SC"/>
                <a:cs typeface="Heiti SC"/>
              </a:rPr>
              <a:t>有序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和集合类型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dirty="0">
                <a:latin typeface="Heiti SC"/>
                <a:cs typeface="Heiti SC"/>
              </a:rPr>
              <a:t>无序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一维数据的存储：空格分隔、逗号分隔、特殊符号分隔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一维数据的处理：字符串方法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-75" dirty="0">
                <a:latin typeface="Arial"/>
                <a:cs typeface="Arial"/>
              </a:rPr>
              <a:t>.s</a:t>
            </a:r>
            <a:r>
              <a:rPr sz="2400" b="1" spc="100" dirty="0">
                <a:latin typeface="Arial"/>
                <a:cs typeface="Arial"/>
              </a:rPr>
              <a:t>pli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114" dirty="0">
                <a:latin typeface="Heiti SC"/>
                <a:cs typeface="Heiti SC"/>
              </a:rPr>
              <a:t> </a:t>
            </a:r>
            <a:r>
              <a:rPr sz="2400" b="1" spc="10" dirty="0">
                <a:latin typeface="Arial"/>
                <a:cs typeface="Arial"/>
              </a:rPr>
              <a:t>.</a:t>
            </a:r>
            <a:r>
              <a:rPr sz="2400" b="1" spc="80" dirty="0">
                <a:latin typeface="Arial"/>
                <a:cs typeface="Arial"/>
              </a:rPr>
              <a:t>jo</a:t>
            </a:r>
            <a:r>
              <a:rPr sz="2400" b="1" spc="45" dirty="0">
                <a:latin typeface="Arial"/>
                <a:cs typeface="Arial"/>
              </a:rPr>
              <a:t>i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44932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一维数据的格式化和处理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路径操作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5209" y="1341263"/>
          <a:ext cx="7992887" cy="3562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函数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描述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346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abs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th)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返回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在当前系统中的绝对路径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bspat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h</a:t>
                      </a:r>
                      <a:r>
                        <a:rPr sz="1600" b="1" spc="-10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"file.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t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x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t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'C:\\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Us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er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Ti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n  S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o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g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\\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Py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th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o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3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6-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32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\\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f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l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e.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tx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t'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609"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norm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归一化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的表示形式，统一用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\\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分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隔路径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ormpa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h</a:t>
                      </a:r>
                      <a:r>
                        <a:rPr sz="1600" b="1" spc="-10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"D://P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YE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/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/file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.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txt</a:t>
                      </a:r>
                      <a:r>
                        <a:rPr sz="1400" spc="-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D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:\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P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Y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E\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f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le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.t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xt'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0610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返回当前程序与文件之间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的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相对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路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径</a:t>
                      </a:r>
                      <a:r>
                        <a:rPr sz="16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ti</a:t>
                      </a:r>
                      <a:r>
                        <a:rPr sz="1600" spc="-15" dirty="0">
                          <a:latin typeface="Microsoft Sans Serif"/>
                          <a:cs typeface="Microsoft Sans Serif"/>
                        </a:rPr>
                        <a:t>v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spc="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)</a:t>
                      </a: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r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elpat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h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"C://P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Y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E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//fil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e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.txt</a:t>
                      </a:r>
                      <a:r>
                        <a:rPr sz="1400" spc="-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 dirty="0">
                        <a:latin typeface="FZLTZHB--B51-0"/>
                        <a:cs typeface="FZLTZHB--B51-0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.\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\\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\.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.\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\.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..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\\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..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P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YE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\\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fi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l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tx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endParaRPr sz="12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路径操作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5209" y="1341263"/>
          <a:ext cx="7992888" cy="3562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3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9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函数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描述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346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di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na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me(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th)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返回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中的目录名称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d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irnam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600" b="1" spc="-10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"D://P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Y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E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//fil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e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.txt</a:t>
                      </a:r>
                      <a:r>
                        <a:rPr sz="1400" spc="-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'D://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PY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E'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609"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m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th)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返回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中最后的文件名称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b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asena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m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600" b="1" spc="-10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"D://P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YE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/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/file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.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txt</a:t>
                      </a:r>
                      <a:r>
                        <a:rPr sz="1400" spc="-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f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il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xt'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0610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.j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oin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h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,</a:t>
                      </a:r>
                      <a:r>
                        <a:rPr sz="1800" spc="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*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h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s)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组合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与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，返回一个路径字符串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j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oin</a:t>
                      </a:r>
                      <a:r>
                        <a:rPr sz="1600" b="1" spc="-10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"D:/"</a:t>
                      </a:r>
                      <a:r>
                        <a:rPr sz="1400" b="1" dirty="0">
                          <a:latin typeface="FZLTZHB--B51-0"/>
                          <a:cs typeface="FZLTZHB--B51-0"/>
                        </a:rPr>
                        <a:t>, </a:t>
                      </a:r>
                      <a:r>
                        <a:rPr sz="1400" b="1" spc="20" dirty="0">
                          <a:latin typeface="FZLTZHB--B51-0"/>
                          <a:cs typeface="FZLTZHB--B51-0"/>
                        </a:rPr>
                        <a:t> 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"PY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E/file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.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txt</a:t>
                      </a:r>
                      <a:r>
                        <a:rPr sz="1400" spc="-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D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:/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P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Y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/f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l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.t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xt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路径操作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33201" y="1341263"/>
          <a:ext cx="8064895" cy="3623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9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函数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描述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3306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.ex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th)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判断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对应文件或目录是否存在，返回</a:t>
                      </a:r>
                      <a:r>
                        <a:rPr sz="1600" spc="-160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ue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或</a:t>
                      </a:r>
                      <a:r>
                        <a:rPr sz="1600" spc="-70" dirty="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se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xists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"D://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PYE//fi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l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e.txt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F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lse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609"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il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判断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所对应是否为已存在的文件，返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回</a:t>
                      </a:r>
                      <a:r>
                        <a:rPr sz="1600" spc="-160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ru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或</a:t>
                      </a:r>
                      <a:r>
                        <a:rPr sz="1600" spc="-70" dirty="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ls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e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sfile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"D://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PYE//fi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l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e.txt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r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ue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0610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isdir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判断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所对应是否为已存在的目录，返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回</a:t>
                      </a:r>
                      <a:r>
                        <a:rPr sz="1600" spc="-160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ru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或</a:t>
                      </a:r>
                      <a:r>
                        <a:rPr sz="1600" spc="-70" dirty="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ls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e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sdir</a:t>
                      </a:r>
                      <a:r>
                        <a:rPr sz="1600" b="1" spc="-10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"D://P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YE//f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i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le.tx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t</a:t>
                      </a:r>
                      <a:r>
                        <a:rPr sz="1400" spc="-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F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lse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路径操作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89186" y="1341263"/>
          <a:ext cx="8352927" cy="3733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8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4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函数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699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描述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3306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ati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m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返回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对应文件或目录上一次的访问时间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g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etati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m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600" b="1" spc="-10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"D:/PY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E/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f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ile.t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x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t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1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5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18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3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5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6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63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3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7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55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17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25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609"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ti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me(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th)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699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返回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对应文件或目录最近一次的修改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时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间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g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etmti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m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600" b="1" spc="-10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"D:/PY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E/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f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ile.t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x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t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1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5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18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3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5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6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63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3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7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55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17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25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0610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cti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me(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返回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对应文件或目录的创建时间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tim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.ctim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(os.p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th.ge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ctime</a:t>
                      </a:r>
                      <a:r>
                        <a:rPr sz="1600" b="1" spc="-20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"D:/P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YE/file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.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txt</a:t>
                      </a:r>
                      <a:r>
                        <a:rPr sz="1400" spc="-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un  F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b </a:t>
                      </a:r>
                      <a:r>
                        <a:rPr sz="1200" b="1" spc="-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 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1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1  21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:4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3: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5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3  20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18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路径操作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33201" y="2277367"/>
          <a:ext cx="8352928" cy="1482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4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函数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描述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3306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siz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返回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对应文件的大小，以字节为单位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path.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g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etsiz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1600" b="1" spc="-10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"D:/PY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E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/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file.</a:t>
                      </a:r>
                      <a:r>
                        <a:rPr sz="1400" spc="10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t</a:t>
                      </a:r>
                      <a:r>
                        <a:rPr sz="1400" spc="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xt</a:t>
                      </a:r>
                      <a:r>
                        <a:rPr sz="14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1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8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07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6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8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路径操作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0640">
              <a:lnSpc>
                <a:spcPct val="150000"/>
              </a:lnSpc>
            </a:pP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75" dirty="0"/>
              <a:t>ab</a:t>
            </a:r>
            <a:r>
              <a:rPr spc="-85" dirty="0"/>
              <a:t>s</a:t>
            </a:r>
            <a:r>
              <a:rPr spc="130" dirty="0"/>
              <a:t>p</a:t>
            </a:r>
            <a:r>
              <a:rPr spc="120" dirty="0"/>
              <a:t>a</a:t>
            </a:r>
            <a:r>
              <a:rPr spc="55" dirty="0"/>
              <a:t>t</a:t>
            </a:r>
            <a:r>
              <a:rPr spc="114" dirty="0"/>
              <a:t>h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120" dirty="0"/>
              <a:t>a</a:t>
            </a:r>
            <a:r>
              <a:rPr spc="65" dirty="0"/>
              <a:t>t</a:t>
            </a:r>
            <a:r>
              <a:rPr spc="55" dirty="0"/>
              <a:t>h)</a:t>
            </a:r>
            <a:r>
              <a:rPr spc="35" dirty="0"/>
              <a:t> </a:t>
            </a: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15" dirty="0"/>
              <a:t>.</a:t>
            </a:r>
            <a:r>
              <a:rPr spc="130" dirty="0"/>
              <a:t>n</a:t>
            </a:r>
            <a:r>
              <a:rPr spc="140" dirty="0"/>
              <a:t>o</a:t>
            </a:r>
            <a:r>
              <a:rPr spc="85" dirty="0"/>
              <a:t>r</a:t>
            </a:r>
            <a:r>
              <a:rPr spc="220" dirty="0"/>
              <a:t>m</a:t>
            </a:r>
            <a:r>
              <a:rPr spc="114" dirty="0"/>
              <a:t>p</a:t>
            </a:r>
            <a:r>
              <a:rPr spc="120" dirty="0"/>
              <a:t>a</a:t>
            </a:r>
            <a:r>
              <a:rPr spc="65" dirty="0"/>
              <a:t>t</a:t>
            </a:r>
            <a:r>
              <a:rPr spc="114" dirty="0"/>
              <a:t>h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55" dirty="0"/>
              <a:t>h)</a:t>
            </a:r>
            <a:r>
              <a:rPr spc="35" dirty="0"/>
              <a:t> </a:t>
            </a: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60" dirty="0"/>
              <a:t>r</a:t>
            </a:r>
            <a:r>
              <a:rPr spc="25" dirty="0"/>
              <a:t>e</a:t>
            </a:r>
            <a:r>
              <a:rPr spc="75" dirty="0"/>
              <a:t>l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90" dirty="0"/>
              <a:t>t</a:t>
            </a:r>
            <a:r>
              <a:rPr spc="114" dirty="0"/>
              <a:t>h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90" dirty="0"/>
              <a:t>t</a:t>
            </a:r>
            <a:r>
              <a:rPr spc="55" dirty="0"/>
              <a:t>h)</a:t>
            </a: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5080">
              <a:lnSpc>
                <a:spcPct val="150000"/>
              </a:lnSpc>
            </a:pP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120" dirty="0"/>
              <a:t>di</a:t>
            </a:r>
            <a:r>
              <a:rPr spc="90" dirty="0"/>
              <a:t>r</a:t>
            </a:r>
            <a:r>
              <a:rPr spc="85" dirty="0"/>
              <a:t>na</a:t>
            </a:r>
            <a:r>
              <a:rPr spc="140" dirty="0"/>
              <a:t>m</a:t>
            </a:r>
            <a:r>
              <a:rPr spc="15" dirty="0"/>
              <a:t>e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55" dirty="0"/>
              <a:t>h)</a:t>
            </a:r>
            <a:r>
              <a:rPr spc="35" dirty="0"/>
              <a:t> </a:t>
            </a: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130" dirty="0"/>
              <a:t>b</a:t>
            </a:r>
            <a:r>
              <a:rPr spc="-15" dirty="0"/>
              <a:t>a</a:t>
            </a:r>
            <a:r>
              <a:rPr spc="-85" dirty="0"/>
              <a:t>s</a:t>
            </a:r>
            <a:r>
              <a:rPr spc="25" dirty="0"/>
              <a:t>e</a:t>
            </a:r>
            <a:r>
              <a:rPr spc="50" dirty="0"/>
              <a:t>na</a:t>
            </a:r>
            <a:r>
              <a:rPr spc="135" dirty="0"/>
              <a:t>m</a:t>
            </a:r>
            <a:r>
              <a:rPr spc="85" dirty="0"/>
              <a:t>e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90" dirty="0"/>
              <a:t>t</a:t>
            </a:r>
            <a:r>
              <a:rPr spc="55" dirty="0"/>
              <a:t>h)</a:t>
            </a:r>
            <a:r>
              <a:rPr spc="35" dirty="0"/>
              <a:t> </a:t>
            </a: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80" dirty="0"/>
              <a:t>j</a:t>
            </a:r>
            <a:r>
              <a:rPr spc="155" dirty="0"/>
              <a:t>o</a:t>
            </a:r>
            <a:r>
              <a:rPr spc="80" dirty="0"/>
              <a:t>i</a:t>
            </a:r>
            <a:r>
              <a:rPr spc="110" dirty="0"/>
              <a:t>n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120" dirty="0"/>
              <a:t>a</a:t>
            </a:r>
            <a:r>
              <a:rPr spc="65" dirty="0"/>
              <a:t>t</a:t>
            </a:r>
            <a:r>
              <a:rPr spc="55" dirty="0"/>
              <a:t>h)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3505">
              <a:lnSpc>
                <a:spcPct val="141200"/>
              </a:lnSpc>
            </a:pP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20" dirty="0"/>
              <a:t>e</a:t>
            </a:r>
            <a:r>
              <a:rPr spc="60" dirty="0"/>
              <a:t>x</a:t>
            </a:r>
            <a:r>
              <a:rPr spc="30" dirty="0"/>
              <a:t>i</a:t>
            </a:r>
            <a:r>
              <a:rPr spc="-75" dirty="0"/>
              <a:t>s</a:t>
            </a:r>
            <a:r>
              <a:rPr spc="180" dirty="0"/>
              <a:t>t</a:t>
            </a:r>
            <a:r>
              <a:rPr spc="-85" dirty="0"/>
              <a:t>s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90" dirty="0"/>
              <a:t>t</a:t>
            </a:r>
            <a:r>
              <a:rPr spc="55" dirty="0"/>
              <a:t>h)</a:t>
            </a:r>
            <a:r>
              <a:rPr spc="35" dirty="0"/>
              <a:t> </a:t>
            </a: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75" dirty="0"/>
              <a:t>i</a:t>
            </a:r>
            <a:r>
              <a:rPr spc="-85" dirty="0"/>
              <a:t>s</a:t>
            </a:r>
            <a:r>
              <a:rPr spc="130" dirty="0"/>
              <a:t>f</a:t>
            </a:r>
            <a:r>
              <a:rPr spc="80" dirty="0"/>
              <a:t>il</a:t>
            </a:r>
            <a:r>
              <a:rPr spc="15" dirty="0"/>
              <a:t>e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55" dirty="0"/>
              <a:t>h)</a:t>
            </a:r>
            <a:r>
              <a:rPr spc="35" dirty="0"/>
              <a:t> </a:t>
            </a: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75" dirty="0"/>
              <a:t>i</a:t>
            </a:r>
            <a:r>
              <a:rPr spc="-85" dirty="0"/>
              <a:t>s</a:t>
            </a:r>
            <a:r>
              <a:rPr spc="120" dirty="0"/>
              <a:t>di</a:t>
            </a:r>
            <a:r>
              <a:rPr spc="90" dirty="0"/>
              <a:t>r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90" dirty="0"/>
              <a:t>t</a:t>
            </a:r>
            <a:r>
              <a:rPr spc="55" dirty="0"/>
              <a:t>h)</a:t>
            </a:r>
          </a:p>
          <a:p>
            <a:pPr marL="12700" marR="5080">
              <a:lnSpc>
                <a:spcPct val="150000"/>
              </a:lnSpc>
              <a:spcBef>
                <a:spcPts val="480"/>
              </a:spcBef>
            </a:pP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90" dirty="0"/>
              <a:t>g</a:t>
            </a:r>
            <a:r>
              <a:rPr spc="95" dirty="0"/>
              <a:t>e</a:t>
            </a:r>
            <a:r>
              <a:rPr spc="180" dirty="0"/>
              <a:t>t</a:t>
            </a:r>
            <a:r>
              <a:rPr spc="120" dirty="0"/>
              <a:t>a</a:t>
            </a:r>
            <a:r>
              <a:rPr spc="65" dirty="0"/>
              <a:t>t</a:t>
            </a:r>
            <a:r>
              <a:rPr spc="75" dirty="0"/>
              <a:t>i</a:t>
            </a:r>
            <a:r>
              <a:rPr spc="210" dirty="0"/>
              <a:t>m</a:t>
            </a:r>
            <a:r>
              <a:rPr spc="15" dirty="0"/>
              <a:t>e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55" dirty="0"/>
              <a:t>h)</a:t>
            </a:r>
            <a:r>
              <a:rPr spc="35" dirty="0"/>
              <a:t> </a:t>
            </a: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90" dirty="0"/>
              <a:t>g</a:t>
            </a:r>
            <a:r>
              <a:rPr spc="95" dirty="0"/>
              <a:t>e</a:t>
            </a:r>
            <a:r>
              <a:rPr spc="180" dirty="0"/>
              <a:t>t</a:t>
            </a:r>
            <a:r>
              <a:rPr spc="210" dirty="0"/>
              <a:t>m</a:t>
            </a:r>
            <a:r>
              <a:rPr spc="190" dirty="0"/>
              <a:t>t</a:t>
            </a:r>
            <a:r>
              <a:rPr spc="75" dirty="0"/>
              <a:t>i</a:t>
            </a:r>
            <a:r>
              <a:rPr spc="210" dirty="0"/>
              <a:t>m</a:t>
            </a:r>
            <a:r>
              <a:rPr spc="15" dirty="0"/>
              <a:t>e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90" dirty="0"/>
              <a:t>t</a:t>
            </a:r>
            <a:r>
              <a:rPr spc="55" dirty="0"/>
              <a:t>h)</a:t>
            </a:r>
            <a:r>
              <a:rPr spc="35" dirty="0"/>
              <a:t> </a:t>
            </a: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90" dirty="0"/>
              <a:t>g</a:t>
            </a:r>
            <a:r>
              <a:rPr spc="95" dirty="0"/>
              <a:t>e</a:t>
            </a:r>
            <a:r>
              <a:rPr spc="150" dirty="0"/>
              <a:t>t</a:t>
            </a:r>
            <a:r>
              <a:rPr spc="5" dirty="0"/>
              <a:t>c</a:t>
            </a:r>
            <a:r>
              <a:rPr spc="180" dirty="0"/>
              <a:t>t</a:t>
            </a:r>
            <a:r>
              <a:rPr spc="80" dirty="0"/>
              <a:t>i</a:t>
            </a:r>
            <a:r>
              <a:rPr spc="135" dirty="0"/>
              <a:t>m</a:t>
            </a:r>
            <a:r>
              <a:rPr spc="85" dirty="0"/>
              <a:t>e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120" dirty="0"/>
              <a:t>a</a:t>
            </a:r>
            <a:r>
              <a:rPr spc="65" dirty="0"/>
              <a:t>t</a:t>
            </a:r>
            <a:r>
              <a:rPr spc="55" dirty="0"/>
              <a:t>h)</a:t>
            </a: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800">
              <a:latin typeface="Times New Roman"/>
              <a:cs typeface="Times New Roman"/>
            </a:endParaRPr>
          </a:p>
          <a:p>
            <a:pPr marL="34290">
              <a:lnSpc>
                <a:spcPct val="100000"/>
              </a:lnSpc>
            </a:pPr>
            <a:r>
              <a:rPr spc="155" dirty="0"/>
              <a:t>o</a:t>
            </a:r>
            <a:r>
              <a:rPr spc="-85" dirty="0"/>
              <a:t>s</a:t>
            </a:r>
            <a:r>
              <a:rPr spc="-80" dirty="0"/>
              <a:t>.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25" dirty="0"/>
              <a:t>h</a:t>
            </a:r>
            <a:r>
              <a:rPr spc="5" dirty="0"/>
              <a:t>.</a:t>
            </a:r>
            <a:r>
              <a:rPr spc="90" dirty="0"/>
              <a:t>g</a:t>
            </a:r>
            <a:r>
              <a:rPr spc="95" dirty="0"/>
              <a:t>e</a:t>
            </a:r>
            <a:r>
              <a:rPr spc="180" dirty="0"/>
              <a:t>t</a:t>
            </a:r>
            <a:r>
              <a:rPr spc="-85" dirty="0"/>
              <a:t>s</a:t>
            </a:r>
            <a:r>
              <a:rPr spc="80" dirty="0"/>
              <a:t>i</a:t>
            </a:r>
            <a:r>
              <a:rPr spc="-15" dirty="0"/>
              <a:t>z</a:t>
            </a:r>
            <a:r>
              <a:rPr spc="15" dirty="0"/>
              <a:t>e</a:t>
            </a:r>
            <a:r>
              <a:rPr spc="-5" dirty="0"/>
              <a:t>(</a:t>
            </a:r>
            <a:r>
              <a:rPr spc="130" dirty="0"/>
              <a:t>p</a:t>
            </a:r>
            <a:r>
              <a:rPr spc="-15" dirty="0"/>
              <a:t>a</a:t>
            </a:r>
            <a:r>
              <a:rPr spc="180" dirty="0"/>
              <a:t>t</a:t>
            </a:r>
            <a:r>
              <a:rPr spc="55" dirty="0"/>
              <a:t>h)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55677" y="2302361"/>
            <a:ext cx="3634104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>
                <a:latin typeface="Microsoft Sans Serif"/>
                <a:cs typeface="Microsoft Sans Serif"/>
              </a:rPr>
              <a:t>os</a:t>
            </a:r>
            <a:r>
              <a:rPr dirty="0">
                <a:latin typeface="Arial Unicode MS"/>
                <a:cs typeface="Arial Unicode MS"/>
              </a:rPr>
              <a:t>库之进程管理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进程管理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8331" y="2008747"/>
            <a:ext cx="7212965" cy="217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200">
              <a:lnSpc>
                <a:spcPct val="100000"/>
              </a:lnSpc>
            </a:pPr>
            <a:r>
              <a:rPr sz="2800" b="1" spc="-310" dirty="0">
                <a:latin typeface="FZLTZHB--B51-0"/>
                <a:cs typeface="FZLTZHB--B51-0"/>
              </a:rPr>
              <a:t>o</a:t>
            </a:r>
            <a:r>
              <a:rPr sz="2800" b="1" spc="-175" dirty="0">
                <a:latin typeface="FZLTZHB--B51-0"/>
                <a:cs typeface="FZLTZHB--B51-0"/>
              </a:rPr>
              <a:t>s</a:t>
            </a:r>
            <a:r>
              <a:rPr sz="2800" b="1" spc="145" dirty="0">
                <a:latin typeface="FZLTZHB--B51-0"/>
                <a:cs typeface="FZLTZHB--B51-0"/>
              </a:rPr>
              <a:t>.</a:t>
            </a:r>
            <a:r>
              <a:rPr sz="2800" b="1" spc="280" dirty="0">
                <a:latin typeface="FZLTZHB--B51-0"/>
                <a:cs typeface="FZLTZHB--B51-0"/>
              </a:rPr>
              <a:t>s</a:t>
            </a:r>
            <a:r>
              <a:rPr sz="2800" b="1" spc="60" dirty="0">
                <a:latin typeface="FZLTZHB--B51-0"/>
                <a:cs typeface="FZLTZHB--B51-0"/>
              </a:rPr>
              <a:t>ys</a:t>
            </a:r>
            <a:r>
              <a:rPr sz="2800" b="1" spc="40" dirty="0">
                <a:latin typeface="FZLTZHB--B51-0"/>
                <a:cs typeface="FZLTZHB--B51-0"/>
              </a:rPr>
              <a:t>t</a:t>
            </a:r>
            <a:r>
              <a:rPr sz="2800" b="1" spc="-470" dirty="0">
                <a:latin typeface="FZLTZHB--B51-0"/>
                <a:cs typeface="FZLTZHB--B51-0"/>
              </a:rPr>
              <a:t>em</a:t>
            </a:r>
            <a:r>
              <a:rPr sz="2800" b="1" spc="-220" dirty="0">
                <a:latin typeface="FZLTZHB--B51-0"/>
                <a:cs typeface="FZLTZHB--B51-0"/>
              </a:rPr>
              <a:t>(</a:t>
            </a:r>
            <a:r>
              <a:rPr sz="2800" b="1" spc="-515" dirty="0">
                <a:solidFill>
                  <a:srgbClr val="FF921A"/>
                </a:solidFill>
                <a:latin typeface="FZLTZHB--B51-0"/>
                <a:cs typeface="FZLTZHB--B51-0"/>
              </a:rPr>
              <a:t>co</a:t>
            </a:r>
            <a:r>
              <a:rPr sz="2800" b="1" spc="-785" dirty="0">
                <a:solidFill>
                  <a:srgbClr val="FF921A"/>
                </a:solidFill>
                <a:latin typeface="FZLTZHB--B51-0"/>
                <a:cs typeface="FZLTZHB--B51-0"/>
              </a:rPr>
              <a:t>m</a:t>
            </a:r>
            <a:r>
              <a:rPr sz="2800" b="1" spc="-685" dirty="0">
                <a:solidFill>
                  <a:srgbClr val="FF921A"/>
                </a:solidFill>
                <a:latin typeface="FZLTZHB--B51-0"/>
                <a:cs typeface="FZLTZHB--B51-0"/>
              </a:rPr>
              <a:t>ma</a:t>
            </a:r>
            <a:r>
              <a:rPr sz="2800" b="1" spc="-550" dirty="0">
                <a:solidFill>
                  <a:srgbClr val="FF921A"/>
                </a:solidFill>
                <a:latin typeface="FZLTZHB--B51-0"/>
                <a:cs typeface="FZLTZHB--B51-0"/>
              </a:rPr>
              <a:t>n</a:t>
            </a:r>
            <a:r>
              <a:rPr sz="2800" b="1" spc="-325" dirty="0">
                <a:solidFill>
                  <a:srgbClr val="FF921A"/>
                </a:solidFill>
                <a:latin typeface="FZLTZHB--B51-0"/>
                <a:cs typeface="FZLTZHB--B51-0"/>
              </a:rPr>
              <a:t>d</a:t>
            </a:r>
            <a:r>
              <a:rPr sz="2800" b="1" spc="430" dirty="0">
                <a:latin typeface="FZLTZHB--B51-0"/>
                <a:cs typeface="FZLTZHB--B51-0"/>
              </a:rPr>
              <a:t>)</a:t>
            </a:r>
            <a:endParaRPr sz="28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执行程序或命令</a:t>
            </a:r>
            <a:r>
              <a:rPr sz="2400" b="1" spc="105" dirty="0">
                <a:latin typeface="Arial"/>
                <a:cs typeface="Arial"/>
              </a:rPr>
              <a:t>comm</a:t>
            </a:r>
            <a:r>
              <a:rPr sz="2400" b="1" spc="75" dirty="0">
                <a:latin typeface="Arial"/>
                <a:cs typeface="Arial"/>
              </a:rPr>
              <a:t>a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12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在</a:t>
            </a:r>
            <a:r>
              <a:rPr sz="2400" b="1" spc="135" dirty="0">
                <a:latin typeface="Arial"/>
                <a:cs typeface="Arial"/>
              </a:rPr>
              <a:t>Win</a:t>
            </a:r>
            <a:r>
              <a:rPr sz="2400" b="1" spc="140" dirty="0">
                <a:latin typeface="Arial"/>
                <a:cs typeface="Arial"/>
              </a:rPr>
              <a:t>d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175" dirty="0">
                <a:latin typeface="Arial"/>
                <a:cs typeface="Arial"/>
              </a:rPr>
              <a:t>w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系统中，返回值为</a:t>
            </a:r>
            <a:r>
              <a:rPr sz="2400" b="1" spc="-95" dirty="0">
                <a:latin typeface="Arial"/>
                <a:cs typeface="Arial"/>
              </a:rPr>
              <a:t>c</a:t>
            </a:r>
            <a:r>
              <a:rPr sz="2400" b="1" spc="220" dirty="0">
                <a:latin typeface="Arial"/>
                <a:cs typeface="Arial"/>
              </a:rPr>
              <a:t>m</a:t>
            </a:r>
            <a:r>
              <a:rPr sz="2400" b="1" spc="125" dirty="0">
                <a:latin typeface="Arial"/>
                <a:cs typeface="Arial"/>
              </a:rPr>
              <a:t>d</a:t>
            </a:r>
            <a:r>
              <a:rPr sz="2400" b="1" dirty="0">
                <a:latin typeface="Heiti SC"/>
                <a:cs typeface="Heiti SC"/>
              </a:rPr>
              <a:t>的调用返回信息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进程管理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291" y="2174004"/>
            <a:ext cx="6174740" cy="211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or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2000" b="1" spc="-229" dirty="0">
                <a:latin typeface="FZLTZHB--B51-0"/>
                <a:cs typeface="FZLTZHB--B51-0"/>
              </a:rPr>
              <a:t>o</a:t>
            </a:r>
            <a:r>
              <a:rPr sz="2000" b="1" spc="-120" dirty="0">
                <a:latin typeface="FZLTZHB--B51-0"/>
                <a:cs typeface="FZLTZHB--B51-0"/>
              </a:rPr>
              <a:t>s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229" dirty="0">
                <a:latin typeface="FZLTZHB--B51-0"/>
                <a:cs typeface="FZLTZHB--B51-0"/>
              </a:rPr>
              <a:t>o</a:t>
            </a:r>
            <a:r>
              <a:rPr sz="2000" b="1" spc="195" dirty="0">
                <a:latin typeface="FZLTZHB--B51-0"/>
                <a:cs typeface="FZLTZHB--B51-0"/>
              </a:rPr>
              <a:t>s</a:t>
            </a:r>
            <a:r>
              <a:rPr sz="2000" b="1" spc="100" dirty="0">
                <a:latin typeface="FZLTZHB--B51-0"/>
                <a:cs typeface="FZLTZHB--B51-0"/>
              </a:rPr>
              <a:t>.</a:t>
            </a:r>
            <a:r>
              <a:rPr sz="2000" b="1" spc="-114" dirty="0">
                <a:latin typeface="FZLTZHB--B51-0"/>
                <a:cs typeface="FZLTZHB--B51-0"/>
              </a:rPr>
              <a:t>s</a:t>
            </a:r>
            <a:r>
              <a:rPr sz="2000" b="1" spc="-110" dirty="0">
                <a:latin typeface="FZLTZHB--B51-0"/>
                <a:cs typeface="FZLTZHB--B51-0"/>
              </a:rPr>
              <a:t>y</a:t>
            </a:r>
            <a:r>
              <a:rPr sz="2000" b="1" spc="-125" dirty="0">
                <a:latin typeface="FZLTZHB--B51-0"/>
                <a:cs typeface="FZLTZHB--B51-0"/>
              </a:rPr>
              <a:t>s</a:t>
            </a:r>
            <a:r>
              <a:rPr sz="2000" b="1" spc="40" dirty="0">
                <a:latin typeface="FZLTZHB--B51-0"/>
                <a:cs typeface="FZLTZHB--B51-0"/>
              </a:rPr>
              <a:t>t</a:t>
            </a:r>
            <a:r>
              <a:rPr sz="2000" b="1" spc="70" dirty="0">
                <a:latin typeface="FZLTZHB--B51-0"/>
                <a:cs typeface="FZLTZHB--B51-0"/>
              </a:rPr>
              <a:t>e</a:t>
            </a:r>
            <a:r>
              <a:rPr sz="2000" b="1" spc="-905" dirty="0">
                <a:latin typeface="FZLTZHB--B51-0"/>
                <a:cs typeface="FZLTZHB--B51-0"/>
              </a:rPr>
              <a:t>m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90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r>
              <a:rPr sz="20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475" dirty="0">
                <a:solidFill>
                  <a:srgbClr val="1DB41D"/>
                </a:solidFill>
                <a:latin typeface="FZLTZHB--B51-0"/>
                <a:cs typeface="FZLTZHB--B51-0"/>
              </a:rPr>
              <a:t>\\</a:t>
            </a:r>
            <a:r>
              <a:rPr sz="2000" b="1" spc="-1019" dirty="0">
                <a:solidFill>
                  <a:srgbClr val="1DB41D"/>
                </a:solidFill>
                <a:latin typeface="FZLTZHB--B51-0"/>
                <a:cs typeface="FZLTZHB--B51-0"/>
              </a:rPr>
              <a:t>W</a:t>
            </a:r>
            <a:r>
              <a:rPr sz="2000" b="1" spc="90" dirty="0">
                <a:solidFill>
                  <a:srgbClr val="1DB41D"/>
                </a:solidFill>
                <a:latin typeface="FZLTZHB--B51-0"/>
                <a:cs typeface="FZLTZHB--B51-0"/>
              </a:rPr>
              <a:t>i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n</a:t>
            </a:r>
            <a:r>
              <a:rPr sz="2000" b="1" spc="-225" dirty="0">
                <a:solidFill>
                  <a:srgbClr val="1DB41D"/>
                </a:solidFill>
                <a:latin typeface="FZLTZHB--B51-0"/>
                <a:cs typeface="FZLTZHB--B51-0"/>
              </a:rPr>
              <a:t>d</a:t>
            </a:r>
            <a:r>
              <a:rPr sz="2000" b="1" spc="-22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spc="-715" dirty="0">
                <a:solidFill>
                  <a:srgbClr val="1DB41D"/>
                </a:solidFill>
                <a:latin typeface="FZLTZHB--B51-0"/>
                <a:cs typeface="FZLTZHB--B51-0"/>
              </a:rPr>
              <a:t>w</a:t>
            </a:r>
            <a:r>
              <a:rPr sz="2000" b="1" spc="-120" dirty="0">
                <a:solidFill>
                  <a:srgbClr val="1DB41D"/>
                </a:solidFill>
                <a:latin typeface="FZLTZHB--B51-0"/>
                <a:cs typeface="FZLTZHB--B51-0"/>
              </a:rPr>
              <a:t>s</a:t>
            </a:r>
            <a:r>
              <a:rPr sz="2000" b="1" spc="465" dirty="0">
                <a:solidFill>
                  <a:srgbClr val="1DB41D"/>
                </a:solidFill>
                <a:latin typeface="FZLTZHB--B51-0"/>
                <a:cs typeface="FZLTZHB--B51-0"/>
              </a:rPr>
              <a:t>\</a:t>
            </a:r>
            <a:r>
              <a:rPr sz="2000" b="1" spc="475" dirty="0">
                <a:solidFill>
                  <a:srgbClr val="1DB41D"/>
                </a:solidFill>
                <a:latin typeface="FZLTZHB--B51-0"/>
                <a:cs typeface="FZLTZHB--B51-0"/>
              </a:rPr>
              <a:t>\</a:t>
            </a:r>
            <a:r>
              <a:rPr sz="2000" b="1" spc="-430" dirty="0">
                <a:solidFill>
                  <a:srgbClr val="1DB41D"/>
                </a:solidFill>
                <a:latin typeface="FZLTZHB--B51-0"/>
                <a:cs typeface="FZLTZHB--B51-0"/>
              </a:rPr>
              <a:t>S</a:t>
            </a:r>
            <a:r>
              <a:rPr sz="20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ys</a:t>
            </a:r>
            <a:r>
              <a:rPr sz="2000" b="1" spc="20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2000" b="1" spc="-225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spc="-900" dirty="0">
                <a:solidFill>
                  <a:srgbClr val="1DB41D"/>
                </a:solidFill>
                <a:latin typeface="FZLTZHB--B51-0"/>
                <a:cs typeface="FZLTZHB--B51-0"/>
              </a:rPr>
              <a:t>m</a:t>
            </a:r>
            <a:r>
              <a:rPr sz="2000" b="1" spc="-215" dirty="0">
                <a:solidFill>
                  <a:srgbClr val="1DB41D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20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\</a:t>
            </a:r>
            <a:r>
              <a:rPr sz="2000" b="1" spc="475" dirty="0">
                <a:solidFill>
                  <a:srgbClr val="1DB41D"/>
                </a:solidFill>
                <a:latin typeface="FZLTZHB--B51-0"/>
                <a:cs typeface="FZLTZHB--B51-0"/>
              </a:rPr>
              <a:t>\</a:t>
            </a:r>
            <a:r>
              <a:rPr sz="2000" b="1" spc="-165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r>
              <a:rPr sz="2000" b="1" spc="55" dirty="0">
                <a:solidFill>
                  <a:srgbClr val="1DB41D"/>
                </a:solidFill>
                <a:latin typeface="FZLTZHB--B51-0"/>
                <a:cs typeface="FZLTZHB--B51-0"/>
              </a:rPr>
              <a:t>al</a:t>
            </a:r>
            <a:r>
              <a:rPr sz="20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r>
              <a:rPr sz="2000" b="1" spc="430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2000" b="1" spc="-225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spc="-185" dirty="0">
                <a:solidFill>
                  <a:srgbClr val="1DB41D"/>
                </a:solidFill>
                <a:latin typeface="FZLTZHB--B51-0"/>
                <a:cs typeface="FZLTZHB--B51-0"/>
              </a:rPr>
              <a:t>x</a:t>
            </a:r>
            <a:r>
              <a:rPr sz="2000" b="1" spc="-204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spc="27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05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46990">
              <a:lnSpc>
                <a:spcPct val="100000"/>
              </a:lnSpc>
              <a:spcBef>
                <a:spcPts val="1345"/>
              </a:spcBef>
            </a:pPr>
            <a:r>
              <a:rPr sz="2000" b="1" spc="-275" dirty="0">
                <a:solidFill>
                  <a:srgbClr val="C00000"/>
                </a:solidFill>
                <a:latin typeface="FZLTZHB--B51-0"/>
                <a:cs typeface="FZLTZHB--B51-0"/>
              </a:rPr>
              <a:t>&gt;</a:t>
            </a:r>
            <a:r>
              <a:rPr sz="2000" b="1" spc="-270" dirty="0">
                <a:solidFill>
                  <a:srgbClr val="C00000"/>
                </a:solidFill>
                <a:latin typeface="FZLTZHB--B51-0"/>
                <a:cs typeface="FZLTZHB--B51-0"/>
              </a:rPr>
              <a:t>&gt;&gt;</a:t>
            </a:r>
            <a:endParaRPr sz="2000">
              <a:latin typeface="FZLTZHB--B51-0"/>
              <a:cs typeface="FZLTZHB--B51-0"/>
            </a:endParaRPr>
          </a:p>
          <a:p>
            <a:pPr marL="46990">
              <a:lnSpc>
                <a:spcPct val="100000"/>
              </a:lnSpc>
              <a:spcBef>
                <a:spcPts val="1200"/>
              </a:spcBef>
            </a:pPr>
            <a:r>
              <a:rPr sz="2000" spc="-105" dirty="0">
                <a:solidFill>
                  <a:srgbClr val="0066FF"/>
                </a:solidFill>
                <a:latin typeface="Andale Mono"/>
                <a:cs typeface="Andale Mono"/>
              </a:rPr>
              <a:t>0</a:t>
            </a:r>
            <a:endParaRPr sz="2000">
              <a:latin typeface="Andale Mono"/>
              <a:cs typeface="Andale Mon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20306" y="1780032"/>
            <a:ext cx="1668017" cy="2767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进程管理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276" y="1165506"/>
            <a:ext cx="6593840" cy="290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or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2000" b="1" spc="-229" dirty="0">
                <a:latin typeface="FZLTZHB--B51-0"/>
                <a:cs typeface="FZLTZHB--B51-0"/>
              </a:rPr>
              <a:t>o</a:t>
            </a:r>
            <a:r>
              <a:rPr sz="2000" b="1" spc="-120" dirty="0">
                <a:latin typeface="FZLTZHB--B51-0"/>
                <a:cs typeface="FZLTZHB--B51-0"/>
              </a:rPr>
              <a:t>s</a:t>
            </a:r>
            <a:endParaRPr sz="2000">
              <a:latin typeface="FZLTZHB--B51-0"/>
              <a:cs typeface="FZLTZHB--B51-0"/>
            </a:endParaRPr>
          </a:p>
          <a:p>
            <a:pPr marL="1550035" marR="5080" indent="-1537970">
              <a:lnSpc>
                <a:spcPct val="200000"/>
              </a:lnSpc>
              <a:tabLst>
                <a:tab pos="6441440" algn="l"/>
              </a:tabLst>
            </a:pPr>
            <a:r>
              <a:rPr sz="2000" b="1" spc="-229" dirty="0">
                <a:latin typeface="FZLTZHB--B51-0"/>
                <a:cs typeface="FZLTZHB--B51-0"/>
              </a:rPr>
              <a:t>o</a:t>
            </a:r>
            <a:r>
              <a:rPr sz="2000" b="1" spc="195" dirty="0">
                <a:latin typeface="FZLTZHB--B51-0"/>
                <a:cs typeface="FZLTZHB--B51-0"/>
              </a:rPr>
              <a:t>s</a:t>
            </a:r>
            <a:r>
              <a:rPr sz="2000" b="1" spc="100" dirty="0">
                <a:latin typeface="FZLTZHB--B51-0"/>
                <a:cs typeface="FZLTZHB--B51-0"/>
              </a:rPr>
              <a:t>.</a:t>
            </a:r>
            <a:r>
              <a:rPr sz="2000" b="1" spc="-114" dirty="0">
                <a:latin typeface="FZLTZHB--B51-0"/>
                <a:cs typeface="FZLTZHB--B51-0"/>
              </a:rPr>
              <a:t>s</a:t>
            </a:r>
            <a:r>
              <a:rPr sz="2000" b="1" spc="-110" dirty="0">
                <a:latin typeface="FZLTZHB--B51-0"/>
                <a:cs typeface="FZLTZHB--B51-0"/>
              </a:rPr>
              <a:t>y</a:t>
            </a:r>
            <a:r>
              <a:rPr sz="2000" b="1" spc="-125" dirty="0">
                <a:latin typeface="FZLTZHB--B51-0"/>
                <a:cs typeface="FZLTZHB--B51-0"/>
              </a:rPr>
              <a:t>s</a:t>
            </a:r>
            <a:r>
              <a:rPr sz="2000" b="1" spc="40" dirty="0">
                <a:latin typeface="FZLTZHB--B51-0"/>
                <a:cs typeface="FZLTZHB--B51-0"/>
              </a:rPr>
              <a:t>t</a:t>
            </a:r>
            <a:r>
              <a:rPr sz="2000" b="1" spc="70" dirty="0">
                <a:latin typeface="FZLTZHB--B51-0"/>
                <a:cs typeface="FZLTZHB--B51-0"/>
              </a:rPr>
              <a:t>e</a:t>
            </a:r>
            <a:r>
              <a:rPr sz="2000" b="1" spc="-905" dirty="0">
                <a:latin typeface="FZLTZHB--B51-0"/>
                <a:cs typeface="FZLTZHB--B51-0"/>
              </a:rPr>
              <a:t>m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90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r>
              <a:rPr sz="20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475" dirty="0">
                <a:solidFill>
                  <a:srgbClr val="1DB41D"/>
                </a:solidFill>
                <a:latin typeface="FZLTZHB--B51-0"/>
                <a:cs typeface="FZLTZHB--B51-0"/>
              </a:rPr>
              <a:t>\\</a:t>
            </a:r>
            <a:r>
              <a:rPr sz="2000" b="1" spc="-1019" dirty="0">
                <a:solidFill>
                  <a:srgbClr val="1DB41D"/>
                </a:solidFill>
                <a:latin typeface="FZLTZHB--B51-0"/>
                <a:cs typeface="FZLTZHB--B51-0"/>
              </a:rPr>
              <a:t>W</a:t>
            </a:r>
            <a:r>
              <a:rPr sz="2000" b="1" spc="90" dirty="0">
                <a:solidFill>
                  <a:srgbClr val="1DB41D"/>
                </a:solidFill>
                <a:latin typeface="FZLTZHB--B51-0"/>
                <a:cs typeface="FZLTZHB--B51-0"/>
              </a:rPr>
              <a:t>i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n</a:t>
            </a:r>
            <a:r>
              <a:rPr sz="2000" b="1" spc="-225" dirty="0">
                <a:solidFill>
                  <a:srgbClr val="1DB41D"/>
                </a:solidFill>
                <a:latin typeface="FZLTZHB--B51-0"/>
                <a:cs typeface="FZLTZHB--B51-0"/>
              </a:rPr>
              <a:t>d</a:t>
            </a:r>
            <a:r>
              <a:rPr sz="2000" b="1" spc="-22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spc="-715" dirty="0">
                <a:solidFill>
                  <a:srgbClr val="1DB41D"/>
                </a:solidFill>
                <a:latin typeface="FZLTZHB--B51-0"/>
                <a:cs typeface="FZLTZHB--B51-0"/>
              </a:rPr>
              <a:t>w</a:t>
            </a:r>
            <a:r>
              <a:rPr sz="2000" b="1" spc="-120" dirty="0">
                <a:solidFill>
                  <a:srgbClr val="1DB41D"/>
                </a:solidFill>
                <a:latin typeface="FZLTZHB--B51-0"/>
                <a:cs typeface="FZLTZHB--B51-0"/>
              </a:rPr>
              <a:t>s</a:t>
            </a:r>
            <a:r>
              <a:rPr sz="2000" b="1" spc="465" dirty="0">
                <a:solidFill>
                  <a:srgbClr val="1DB41D"/>
                </a:solidFill>
                <a:latin typeface="FZLTZHB--B51-0"/>
                <a:cs typeface="FZLTZHB--B51-0"/>
              </a:rPr>
              <a:t>\</a:t>
            </a:r>
            <a:r>
              <a:rPr sz="2000" b="1" spc="475" dirty="0">
                <a:solidFill>
                  <a:srgbClr val="1DB41D"/>
                </a:solidFill>
                <a:latin typeface="FZLTZHB--B51-0"/>
                <a:cs typeface="FZLTZHB--B51-0"/>
              </a:rPr>
              <a:t>\</a:t>
            </a:r>
            <a:r>
              <a:rPr sz="2000" b="1" spc="-430" dirty="0">
                <a:solidFill>
                  <a:srgbClr val="1DB41D"/>
                </a:solidFill>
                <a:latin typeface="FZLTZHB--B51-0"/>
                <a:cs typeface="FZLTZHB--B51-0"/>
              </a:rPr>
              <a:t>S</a:t>
            </a:r>
            <a:r>
              <a:rPr sz="20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ys</a:t>
            </a:r>
            <a:r>
              <a:rPr sz="2000" b="1" spc="20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2000" b="1" spc="-225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spc="-900" dirty="0">
                <a:solidFill>
                  <a:srgbClr val="1DB41D"/>
                </a:solidFill>
                <a:latin typeface="FZLTZHB--B51-0"/>
                <a:cs typeface="FZLTZHB--B51-0"/>
              </a:rPr>
              <a:t>m</a:t>
            </a:r>
            <a:r>
              <a:rPr sz="2000" b="1" spc="-215" dirty="0">
                <a:solidFill>
                  <a:srgbClr val="1DB41D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20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\</a:t>
            </a:r>
            <a:r>
              <a:rPr sz="2000" b="1" spc="475" dirty="0">
                <a:solidFill>
                  <a:srgbClr val="1DB41D"/>
                </a:solidFill>
                <a:latin typeface="FZLTZHB--B51-0"/>
                <a:cs typeface="FZLTZHB--B51-0"/>
              </a:rPr>
              <a:t>\</a:t>
            </a:r>
            <a:r>
              <a:rPr sz="2000" b="1" spc="-900" dirty="0">
                <a:solidFill>
                  <a:srgbClr val="1DB41D"/>
                </a:solidFill>
                <a:latin typeface="FZLTZHB--B51-0"/>
                <a:cs typeface="FZLTZHB--B51-0"/>
              </a:rPr>
              <a:t>m</a:t>
            </a:r>
            <a:r>
              <a:rPr sz="2000" b="1" spc="-125" dirty="0">
                <a:solidFill>
                  <a:srgbClr val="1DB41D"/>
                </a:solidFill>
                <a:latin typeface="FZLTZHB--B51-0"/>
                <a:cs typeface="FZLTZHB--B51-0"/>
              </a:rPr>
              <a:t>s</a:t>
            </a:r>
            <a:r>
              <a:rPr sz="20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pa</a:t>
            </a:r>
            <a:r>
              <a:rPr sz="2000" b="1" spc="575" dirty="0">
                <a:solidFill>
                  <a:srgbClr val="1DB41D"/>
                </a:solidFill>
                <a:latin typeface="FZLTZHB--B51-0"/>
                <a:cs typeface="FZLTZHB--B51-0"/>
              </a:rPr>
              <a:t>i</a:t>
            </a:r>
            <a:r>
              <a:rPr sz="2000" b="1" spc="-245" dirty="0">
                <a:solidFill>
                  <a:srgbClr val="1DB41D"/>
                </a:solidFill>
                <a:latin typeface="FZLTZHB--B51-0"/>
                <a:cs typeface="FZLTZHB--B51-0"/>
              </a:rPr>
              <a:t>n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2000" b="1" spc="360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2000" b="1" spc="-20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spc="-180" dirty="0">
                <a:solidFill>
                  <a:srgbClr val="1DB41D"/>
                </a:solidFill>
                <a:latin typeface="FZLTZHB--B51-0"/>
                <a:cs typeface="FZLTZHB--B51-0"/>
              </a:rPr>
              <a:t>x</a:t>
            </a:r>
            <a:r>
              <a:rPr sz="2000" b="1" spc="-229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0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\</a:t>
            </a:r>
            <a:r>
              <a:rPr sz="2000" b="1" spc="41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2000" b="1" spc="-550" dirty="0">
                <a:solidFill>
                  <a:srgbClr val="1DB41D"/>
                </a:solidFill>
                <a:latin typeface="FZLTZHB--B51-0"/>
                <a:cs typeface="FZLTZHB--B51-0"/>
              </a:rPr>
              <a:t>D</a:t>
            </a:r>
            <a:r>
              <a:rPr sz="2000" b="1" spc="4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475" dirty="0">
                <a:solidFill>
                  <a:srgbClr val="1DB41D"/>
                </a:solidFill>
                <a:latin typeface="FZLTZHB--B51-0"/>
                <a:cs typeface="FZLTZHB--B51-0"/>
              </a:rPr>
              <a:t>\\</a:t>
            </a:r>
            <a:r>
              <a:rPr sz="2000" b="1" spc="-425" dirty="0">
                <a:solidFill>
                  <a:srgbClr val="1DB41D"/>
                </a:solidFill>
                <a:latin typeface="FZLTZHB--B51-0"/>
                <a:cs typeface="FZLTZHB--B51-0"/>
              </a:rPr>
              <a:t>P</a:t>
            </a:r>
            <a:r>
              <a:rPr sz="2000" b="1" spc="-459" dirty="0">
                <a:solidFill>
                  <a:srgbClr val="1DB41D"/>
                </a:solidFill>
                <a:latin typeface="FZLTZHB--B51-0"/>
                <a:cs typeface="FZLTZHB--B51-0"/>
              </a:rPr>
              <a:t>Y</a:t>
            </a:r>
            <a:r>
              <a:rPr sz="2000" b="1" spc="-45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spc="-545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r>
              <a:rPr sz="2000" b="1" spc="-22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spc="-245" dirty="0">
                <a:solidFill>
                  <a:srgbClr val="1DB41D"/>
                </a:solidFill>
                <a:latin typeface="FZLTZHB--B51-0"/>
                <a:cs typeface="FZLTZHB--B51-0"/>
              </a:rPr>
              <a:t>u</a:t>
            </a:r>
            <a:r>
              <a:rPr sz="20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s</a:t>
            </a:r>
            <a:r>
              <a:rPr sz="2000" b="1" spc="-229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spc="475" dirty="0">
                <a:solidFill>
                  <a:srgbClr val="1DB41D"/>
                </a:solidFill>
                <a:latin typeface="FZLTZHB--B51-0"/>
                <a:cs typeface="FZLTZHB--B51-0"/>
              </a:rPr>
              <a:t>\</a:t>
            </a:r>
            <a:r>
              <a:rPr sz="20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\</a:t>
            </a:r>
            <a:r>
              <a:rPr sz="20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g</a:t>
            </a:r>
            <a:r>
              <a:rPr sz="2000" b="1" spc="-155" dirty="0">
                <a:solidFill>
                  <a:srgbClr val="1DB41D"/>
                </a:solidFill>
                <a:latin typeface="FZLTZHB--B51-0"/>
                <a:cs typeface="FZLTZHB--B51-0"/>
              </a:rPr>
              <a:t>r</a:t>
            </a:r>
            <a:r>
              <a:rPr sz="2000" b="1" spc="-315" dirty="0">
                <a:solidFill>
                  <a:srgbClr val="1DB41D"/>
                </a:solidFill>
                <a:latin typeface="FZLTZHB--B51-0"/>
                <a:cs typeface="FZLTZHB--B51-0"/>
              </a:rPr>
              <a:t>w</a:t>
            </a:r>
            <a:r>
              <a:rPr sz="2000" b="1" spc="-22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rd</a:t>
            </a:r>
            <a:r>
              <a:rPr sz="2000" b="1" spc="285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r>
              <a:rPr sz="2000" b="1" spc="120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-22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spc="-245" dirty="0">
                <a:solidFill>
                  <a:srgbClr val="1DB41D"/>
                </a:solidFill>
                <a:latin typeface="FZLTZHB--B51-0"/>
                <a:cs typeface="FZLTZHB--B51-0"/>
              </a:rPr>
              <a:t>u</a:t>
            </a:r>
            <a:r>
              <a:rPr sz="2000" b="1" spc="130" dirty="0">
                <a:solidFill>
                  <a:srgbClr val="1DB41D"/>
                </a:solidFill>
                <a:latin typeface="FZLTZHB--B51-0"/>
                <a:cs typeface="FZLTZHB--B51-0"/>
              </a:rPr>
              <a:t>d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20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p</a:t>
            </a:r>
            <a:r>
              <a:rPr sz="2000" b="1" spc="-245" dirty="0">
                <a:solidFill>
                  <a:srgbClr val="1DB41D"/>
                </a:solidFill>
                <a:latin typeface="FZLTZHB--B51-0"/>
                <a:cs typeface="FZLTZHB--B51-0"/>
              </a:rPr>
              <a:t>n</a:t>
            </a:r>
            <a:r>
              <a:rPr sz="2000" b="1" spc="-229" dirty="0">
                <a:solidFill>
                  <a:srgbClr val="1DB41D"/>
                </a:solidFill>
                <a:latin typeface="FZLTZHB--B51-0"/>
                <a:cs typeface="FZLTZHB--B51-0"/>
              </a:rPr>
              <a:t>g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05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4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</a:pPr>
            <a:r>
              <a:rPr sz="2000" b="1" spc="-275" dirty="0">
                <a:solidFill>
                  <a:srgbClr val="C00000"/>
                </a:solidFill>
                <a:latin typeface="FZLTZHB--B51-0"/>
                <a:cs typeface="FZLTZHB--B51-0"/>
              </a:rPr>
              <a:t>&gt;</a:t>
            </a:r>
            <a:r>
              <a:rPr sz="2000" b="1" spc="-270" dirty="0">
                <a:solidFill>
                  <a:srgbClr val="C00000"/>
                </a:solidFill>
                <a:latin typeface="FZLTZHB--B51-0"/>
                <a:cs typeface="FZLTZHB--B51-0"/>
              </a:rPr>
              <a:t>&gt;&gt;</a:t>
            </a:r>
            <a:endParaRPr sz="2000">
              <a:latin typeface="FZLTZHB--B51-0"/>
              <a:cs typeface="FZLTZHB--B51-0"/>
            </a:endParaRPr>
          </a:p>
          <a:p>
            <a:pPr marL="13335">
              <a:lnSpc>
                <a:spcPct val="100000"/>
              </a:lnSpc>
              <a:spcBef>
                <a:spcPts val="1200"/>
              </a:spcBef>
            </a:pPr>
            <a:r>
              <a:rPr sz="2000" spc="-105" dirty="0">
                <a:solidFill>
                  <a:srgbClr val="0066FF"/>
                </a:solidFill>
                <a:latin typeface="Andale Mono"/>
                <a:cs typeface="Andale Mono"/>
              </a:rPr>
              <a:t>0</a:t>
            </a:r>
            <a:endParaRPr sz="2000">
              <a:latin typeface="Andale Mono"/>
              <a:cs typeface="Andale Mon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39946" y="2767583"/>
            <a:ext cx="3051809" cy="2208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9955" y="3644531"/>
            <a:ext cx="875365" cy="805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6155" y="1733894"/>
            <a:ext cx="7869555" cy="1647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二维数据的表示：列表类型，其中每个元素也是一个列表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latin typeface="Arial"/>
                <a:cs typeface="Arial"/>
              </a:rPr>
              <a:t>C</a:t>
            </a:r>
            <a:r>
              <a:rPr sz="2400" b="1" spc="-135" dirty="0">
                <a:latin typeface="Arial"/>
                <a:cs typeface="Arial"/>
              </a:rPr>
              <a:t>S</a:t>
            </a:r>
            <a:r>
              <a:rPr sz="2400" b="1" spc="110" dirty="0">
                <a:latin typeface="Arial"/>
                <a:cs typeface="Arial"/>
              </a:rPr>
              <a:t>V</a:t>
            </a:r>
            <a:r>
              <a:rPr sz="2400" b="1" dirty="0">
                <a:latin typeface="Heiti SC"/>
                <a:cs typeface="Heiti SC"/>
              </a:rPr>
              <a:t>格式：逗号分隔表示一维，按行分隔表示二维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二维数据的处理：</a:t>
            </a:r>
            <a:r>
              <a:rPr sz="2400" b="1" spc="125" dirty="0">
                <a:latin typeface="Arial"/>
                <a:cs typeface="Arial"/>
              </a:rPr>
              <a:t>fo</a:t>
            </a:r>
            <a:r>
              <a:rPr sz="2400" b="1" spc="110" dirty="0">
                <a:latin typeface="Arial"/>
                <a:cs typeface="Arial"/>
              </a:rPr>
              <a:t>r</a:t>
            </a:r>
            <a:r>
              <a:rPr sz="2400" b="1" dirty="0">
                <a:latin typeface="Heiti SC"/>
                <a:cs typeface="Heiti SC"/>
              </a:rPr>
              <a:t>循环</a:t>
            </a:r>
            <a:r>
              <a:rPr sz="2400" b="1" spc="90" dirty="0">
                <a:latin typeface="Arial"/>
                <a:cs typeface="Arial"/>
              </a:rPr>
              <a:t>+.s</a:t>
            </a:r>
            <a:r>
              <a:rPr sz="2400" b="1" spc="100" dirty="0">
                <a:latin typeface="Arial"/>
                <a:cs typeface="Arial"/>
              </a:rPr>
              <a:t>pli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130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10" dirty="0">
                <a:latin typeface="Arial"/>
                <a:cs typeface="Arial"/>
              </a:rPr>
              <a:t>.</a:t>
            </a:r>
            <a:r>
              <a:rPr sz="2400" b="1" spc="80" dirty="0">
                <a:latin typeface="Arial"/>
                <a:cs typeface="Arial"/>
              </a:rPr>
              <a:t>jo</a:t>
            </a:r>
            <a:r>
              <a:rPr sz="2400" b="1" spc="45" dirty="0">
                <a:latin typeface="Arial"/>
                <a:cs typeface="Arial"/>
              </a:rPr>
              <a:t>i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44932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二维数据的格式化和处理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55677" y="2302361"/>
            <a:ext cx="3634104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>
                <a:latin typeface="Microsoft Sans Serif"/>
                <a:cs typeface="Microsoft Sans Serif"/>
              </a:rPr>
              <a:t>os</a:t>
            </a:r>
            <a:r>
              <a:rPr dirty="0">
                <a:latin typeface="Arial Unicode MS"/>
                <a:cs typeface="Arial Unicode MS"/>
              </a:rPr>
              <a:t>库之环境参数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环境参数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82773" y="1619763"/>
            <a:ext cx="3378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获取或改变系统环境信息</a:t>
            </a:r>
            <a:endParaRPr sz="2400">
              <a:latin typeface="Heiti SC"/>
              <a:cs typeface="Heiti SC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1194" y="2205360"/>
          <a:ext cx="8352927" cy="2613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8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4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函数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描述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264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.c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hdir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ath)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修改当前程序操作的路径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chdir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(</a:t>
                      </a:r>
                      <a:r>
                        <a:rPr sz="1600" spc="-5" dirty="0">
                          <a:solidFill>
                            <a:srgbClr val="00AA03"/>
                          </a:solidFill>
                          <a:latin typeface="Andale Mono"/>
                          <a:cs typeface="Andale Mono"/>
                        </a:rPr>
                        <a:t>"D:"</a:t>
                      </a:r>
                      <a:r>
                        <a:rPr sz="1600" b="1" dirty="0">
                          <a:latin typeface="FZLTZHB--B51-0"/>
                          <a:cs typeface="FZLTZHB--B51-0"/>
                        </a:rPr>
                        <a:t>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615"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1800" spc="-15" dirty="0">
                          <a:latin typeface="Microsoft Sans Serif"/>
                          <a:cs typeface="Microsoft Sans Serif"/>
                        </a:rPr>
                        <a:t>w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()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返回程序的当前路径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getcw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d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()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D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:\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环境参数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35173" y="1619763"/>
            <a:ext cx="3073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获取操作系统环境信息</a:t>
            </a:r>
            <a:endParaRPr sz="2400">
              <a:latin typeface="Heiti SC"/>
              <a:cs typeface="Heiti SC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1194" y="2205360"/>
          <a:ext cx="8352927" cy="2522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8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4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函数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描述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824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tlogin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()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获得当前系统登录用户名称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getlo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g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in()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an  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on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g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615"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.c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pu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_c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ou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t()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获得当前系统的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PU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数量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cpu_c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o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unt()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8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环境参数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35173" y="1619763"/>
            <a:ext cx="3073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获取操作系统环境信息</a:t>
            </a:r>
            <a:endParaRPr sz="2400">
              <a:latin typeface="Heiti SC"/>
              <a:cs typeface="Heiti SC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1194" y="2493392"/>
          <a:ext cx="8352928" cy="1451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8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函数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Heiti SC"/>
                          <a:cs typeface="Heiti SC"/>
                        </a:rPr>
                        <a:t>描述</a:t>
                      </a:r>
                      <a:endParaRPr sz="16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828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os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urando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m(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n)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获得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个字节长度的随机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字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符串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，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通常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用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于加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解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密运算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&gt;&gt;</a:t>
                      </a:r>
                      <a:r>
                        <a:rPr sz="1600" b="1" spc="-10" dirty="0">
                          <a:solidFill>
                            <a:srgbClr val="C00000"/>
                          </a:solidFill>
                          <a:latin typeface="FZLTZHB--B51-0"/>
                          <a:cs typeface="FZLTZHB--B51-0"/>
                        </a:rPr>
                        <a:t>&gt;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os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.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urand</a:t>
                      </a:r>
                      <a:r>
                        <a:rPr sz="1600" b="1" spc="-15" dirty="0">
                          <a:latin typeface="FZLTZHB--B51-0"/>
                          <a:cs typeface="FZLTZHB--B51-0"/>
                        </a:rPr>
                        <a:t>o</a:t>
                      </a:r>
                      <a:r>
                        <a:rPr sz="1600" b="1" spc="-5" dirty="0">
                          <a:latin typeface="FZLTZHB--B51-0"/>
                          <a:cs typeface="FZLTZHB--B51-0"/>
                        </a:rPr>
                        <a:t>m(10)</a:t>
                      </a:r>
                      <a:endParaRPr sz="1600">
                        <a:latin typeface="FZLTZHB--B51-0"/>
                        <a:cs typeface="FZLTZHB--B51-0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b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7</a:t>
                      </a:r>
                      <a:r>
                        <a:rPr sz="1200" b="1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\x</a:t>
                      </a:r>
                      <a:r>
                        <a:rPr sz="1200" b="1" spc="5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be</a:t>
                      </a:r>
                      <a:r>
                        <a:rPr sz="1200" b="1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\x</a:t>
                      </a:r>
                      <a:r>
                        <a:rPr sz="1200" b="1" spc="5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f</a:t>
                      </a:r>
                      <a:r>
                        <a:rPr sz="1200" b="1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2</a:t>
                      </a:r>
                      <a:r>
                        <a:rPr sz="1200" b="1" spc="5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!</a:t>
                      </a:r>
                      <a:r>
                        <a:rPr sz="1200" b="1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\x</a:t>
                      </a:r>
                      <a:r>
                        <a:rPr sz="1200" b="1" spc="5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c1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=</a:t>
                      </a:r>
                      <a:r>
                        <a:rPr sz="1200" b="1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\</a:t>
                      </a:r>
                      <a:r>
                        <a:rPr sz="1200" b="1" spc="5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x</a:t>
                      </a:r>
                      <a:r>
                        <a:rPr sz="1200" b="1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0</a:t>
                      </a:r>
                      <a:r>
                        <a:rPr sz="1200" b="1" spc="5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1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gL</a:t>
                      </a:r>
                      <a:r>
                        <a:rPr sz="1200" b="1" spc="5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\x</a:t>
                      </a:r>
                      <a:r>
                        <a:rPr sz="1200" b="1" dirty="0">
                          <a:solidFill>
                            <a:srgbClr val="00AA03"/>
                          </a:solidFill>
                          <a:latin typeface="FZLTZHB--B51-0"/>
                          <a:cs typeface="FZLTZHB--B51-0"/>
                        </a:rPr>
                        <a:t>b3</a:t>
                      </a:r>
                      <a:r>
                        <a:rPr sz="1200" b="1" dirty="0">
                          <a:solidFill>
                            <a:srgbClr val="0066FF"/>
                          </a:solidFill>
                          <a:latin typeface="FZLTZHB--B51-0"/>
                          <a:cs typeface="FZLTZHB--B51-0"/>
                        </a:rPr>
                        <a:t>'</a:t>
                      </a:r>
                      <a:endParaRPr sz="12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6538" y="2302361"/>
            <a:ext cx="1550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0299" y="1577983"/>
            <a:ext cx="6322695" cy="275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015">
              <a:lnSpc>
                <a:spcPct val="10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递归很简单，无非就是一个函数调用自己而已</a:t>
            </a:r>
            <a:r>
              <a:rPr sz="1800" b="1" spc="-70" dirty="0">
                <a:solidFill>
                  <a:srgbClr val="006FC0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Heiti SC"/>
                <a:cs typeface="Heiti SC"/>
              </a:rPr>
              <a:t>看过《盗梦空间》吗？本质上就是递归</a:t>
            </a:r>
            <a:r>
              <a:rPr sz="1800" b="1" spc="-7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Heiti SC"/>
                <a:cs typeface="Heiti SC"/>
              </a:rPr>
              <a:t>学过数学归纳法吗？本质上就是递归</a:t>
            </a:r>
            <a:r>
              <a:rPr sz="1800" b="1" spc="-7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 marL="148590" marR="449580" indent="-136525">
              <a:lnSpc>
                <a:spcPct val="2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Heiti SC"/>
                <a:cs typeface="Heiti SC"/>
              </a:rPr>
              <a:t>听过这个故事吗？本质上就是递归</a:t>
            </a:r>
            <a:r>
              <a:rPr sz="1800" b="1" spc="-45" dirty="0">
                <a:latin typeface="Arial"/>
                <a:cs typeface="Arial"/>
              </a:rPr>
              <a:t>… </a:t>
            </a:r>
            <a:r>
              <a:rPr sz="1800" b="1" spc="75" dirty="0">
                <a:latin typeface="Arial"/>
                <a:cs typeface="Arial"/>
              </a:rPr>
              <a:t>"</a:t>
            </a:r>
            <a:r>
              <a:rPr sz="1800" b="1" dirty="0">
                <a:latin typeface="Heiti SC"/>
                <a:cs typeface="Heiti SC"/>
              </a:rPr>
              <a:t>从前有座山，山里有座庙，庙里有个老和尚在讲故事</a:t>
            </a:r>
            <a:r>
              <a:rPr sz="1800" b="1" spc="5" dirty="0">
                <a:latin typeface="Arial"/>
                <a:cs typeface="Arial"/>
              </a:rPr>
              <a:t>…"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35757" y="794001"/>
            <a:ext cx="287274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404040"/>
                </a:solidFill>
                <a:latin typeface="Heiti SC"/>
                <a:cs typeface="Heiti SC"/>
              </a:rPr>
              <a:t>如何理解递归呢？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90766" y="2100072"/>
            <a:ext cx="1655825" cy="2441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3999" cy="5140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281" y="1996584"/>
            <a:ext cx="768286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Arial Unicode MS"/>
                <a:cs typeface="Arial Unicode MS"/>
              </a:rPr>
              <a:t>实例</a:t>
            </a:r>
            <a:r>
              <a:rPr sz="4400" spc="130" dirty="0">
                <a:latin typeface="Microsoft Sans Serif"/>
                <a:cs typeface="Microsoft Sans Serif"/>
              </a:rPr>
              <a:t>14</a:t>
            </a:r>
            <a:r>
              <a:rPr sz="4400" spc="-165" dirty="0">
                <a:latin typeface="Microsoft Sans Serif"/>
                <a:cs typeface="Microsoft Sans Serif"/>
              </a:rPr>
              <a:t>:</a:t>
            </a:r>
            <a:r>
              <a:rPr sz="4400" spc="125" dirty="0">
                <a:latin typeface="Microsoft Sans Serif"/>
                <a:cs typeface="Microsoft Sans Serif"/>
              </a:rPr>
              <a:t> </a:t>
            </a:r>
            <a:r>
              <a:rPr sz="4400" spc="-5" dirty="0">
                <a:latin typeface="Arial Unicode MS"/>
                <a:cs typeface="Arial Unicode MS"/>
              </a:rPr>
              <a:t>第三方库自动安装脚本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324" y="694331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7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70" dirty="0">
                <a:solidFill>
                  <a:srgbClr val="1C85EE"/>
                </a:solidFill>
                <a:latin typeface="Microsoft Sans Serif"/>
                <a:cs typeface="Microsoft Sans Serif"/>
              </a:rPr>
              <a:t>thon</a:t>
            </a:r>
            <a:r>
              <a:rPr sz="2400" dirty="0">
                <a:solidFill>
                  <a:srgbClr val="1C85EE"/>
                </a:solidFill>
              </a:rPr>
              <a:t>语言程序设计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1508" cy="57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2630" y="2302361"/>
            <a:ext cx="7699375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第三方库自动安装脚</a:t>
            </a:r>
            <a:r>
              <a:rPr sz="4000" spc="-5" dirty="0">
                <a:latin typeface="Arial Unicode MS"/>
                <a:cs typeface="Arial Unicode MS"/>
              </a:rPr>
              <a:t>本</a:t>
            </a: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问</a:t>
            </a:r>
            <a:r>
              <a:rPr sz="4000" spc="-10" dirty="0">
                <a:latin typeface="Arial Unicode MS"/>
                <a:cs typeface="Arial Unicode MS"/>
              </a:rPr>
              <a:t>题</a:t>
            </a:r>
            <a:r>
              <a:rPr sz="4000" dirty="0">
                <a:latin typeface="Arial Unicode MS"/>
                <a:cs typeface="Arial Unicode MS"/>
              </a:rPr>
              <a:t>分析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本课概要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32379" y="4807243"/>
            <a:ext cx="187007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spc="5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b="1" spc="-15" dirty="0">
                <a:solidFill>
                  <a:srgbClr val="CECECE"/>
                </a:solidFill>
                <a:latin typeface="Palatino"/>
                <a:cs typeface="Palatino"/>
              </a:rPr>
              <a:t>B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Y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-N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-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S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A 4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.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0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spc="-5" dirty="0">
                <a:solidFill>
                  <a:srgbClr val="CECECE"/>
                </a:solidFill>
                <a:latin typeface="Arial Unicode MS"/>
                <a:cs typeface="Arial Unicode MS"/>
              </a:rPr>
              <a:t>嵩天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53684" y="4743450"/>
            <a:ext cx="1187195" cy="2811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/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5324" y="1529255"/>
            <a:ext cx="7868284" cy="289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215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第三方库自动安装脚本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5" dirty="0">
                <a:latin typeface="Heiti SC"/>
                <a:cs typeface="Heiti SC"/>
              </a:rPr>
              <a:t>需</a:t>
            </a:r>
            <a:r>
              <a:rPr sz="2400" b="1" dirty="0">
                <a:latin typeface="Heiti SC"/>
                <a:cs typeface="Heiti SC"/>
              </a:rPr>
              <a:t>求：批量安装第三方库需要人工干预，能否自动安装？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073785" indent="-106172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自动执行</a:t>
            </a:r>
            <a:r>
              <a:rPr sz="2400" b="1" spc="95" dirty="0">
                <a:latin typeface="Arial"/>
                <a:cs typeface="Arial"/>
              </a:rPr>
              <a:t>pip</a:t>
            </a:r>
            <a:r>
              <a:rPr sz="2400" b="1" dirty="0">
                <a:latin typeface="Heiti SC"/>
                <a:cs typeface="Heiti SC"/>
              </a:rPr>
              <a:t>逐一根据安装需求安装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1073785">
              <a:lnSpc>
                <a:spcPct val="100000"/>
              </a:lnSpc>
            </a:pP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如何自动执行一个程序？例如：</a:t>
            </a:r>
            <a:r>
              <a:rPr sz="2400" b="1" spc="95" dirty="0">
                <a:solidFill>
                  <a:srgbClr val="C00000"/>
                </a:solidFill>
                <a:latin typeface="Arial"/>
                <a:cs typeface="Arial"/>
              </a:rPr>
              <a:t>pip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？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5505" cy="1186815"/>
          </a:xfrm>
          <a:custGeom>
            <a:avLst/>
            <a:gdLst/>
            <a:ahLst/>
            <a:cxnLst/>
            <a:rect l="l" t="t" r="r" b="b"/>
            <a:pathLst>
              <a:path w="2135505" h="1186814">
                <a:moveTo>
                  <a:pt x="386656" y="613942"/>
                </a:moveTo>
                <a:lnTo>
                  <a:pt x="361685" y="613942"/>
                </a:lnTo>
                <a:lnTo>
                  <a:pt x="312077" y="619022"/>
                </a:lnTo>
                <a:lnTo>
                  <a:pt x="262322" y="629182"/>
                </a:lnTo>
                <a:lnTo>
                  <a:pt x="249778" y="632992"/>
                </a:lnTo>
                <a:lnTo>
                  <a:pt x="237169" y="635532"/>
                </a:lnTo>
                <a:lnTo>
                  <a:pt x="224485" y="640612"/>
                </a:lnTo>
                <a:lnTo>
                  <a:pt x="211714" y="644422"/>
                </a:lnTo>
                <a:lnTo>
                  <a:pt x="198181" y="649502"/>
                </a:lnTo>
                <a:lnTo>
                  <a:pt x="160150" y="667282"/>
                </a:lnTo>
                <a:lnTo>
                  <a:pt x="125901" y="686332"/>
                </a:lnTo>
                <a:lnTo>
                  <a:pt x="95342" y="709192"/>
                </a:lnTo>
                <a:lnTo>
                  <a:pt x="60177" y="744752"/>
                </a:lnTo>
                <a:lnTo>
                  <a:pt x="31193" y="785392"/>
                </a:lnTo>
                <a:lnTo>
                  <a:pt x="11182" y="829842"/>
                </a:lnTo>
                <a:lnTo>
                  <a:pt x="1286" y="875562"/>
                </a:lnTo>
                <a:lnTo>
                  <a:pt x="0" y="898422"/>
                </a:lnTo>
                <a:lnTo>
                  <a:pt x="59" y="904772"/>
                </a:lnTo>
                <a:lnTo>
                  <a:pt x="4616" y="950492"/>
                </a:lnTo>
                <a:lnTo>
                  <a:pt x="14559" y="989862"/>
                </a:lnTo>
                <a:lnTo>
                  <a:pt x="23916" y="1015262"/>
                </a:lnTo>
                <a:lnTo>
                  <a:pt x="29151" y="1027962"/>
                </a:lnTo>
                <a:lnTo>
                  <a:pt x="34814" y="1039392"/>
                </a:lnTo>
                <a:lnTo>
                  <a:pt x="40907" y="1050822"/>
                </a:lnTo>
                <a:lnTo>
                  <a:pt x="47429" y="1060982"/>
                </a:lnTo>
                <a:lnTo>
                  <a:pt x="54379" y="1072412"/>
                </a:lnTo>
                <a:lnTo>
                  <a:pt x="61759" y="1082572"/>
                </a:lnTo>
                <a:lnTo>
                  <a:pt x="69567" y="1092732"/>
                </a:lnTo>
                <a:lnTo>
                  <a:pt x="77805" y="1101622"/>
                </a:lnTo>
                <a:lnTo>
                  <a:pt x="86471" y="1111782"/>
                </a:lnTo>
                <a:lnTo>
                  <a:pt x="119071" y="1139722"/>
                </a:lnTo>
                <a:lnTo>
                  <a:pt x="156954" y="1163852"/>
                </a:lnTo>
                <a:lnTo>
                  <a:pt x="198046" y="1179092"/>
                </a:lnTo>
                <a:lnTo>
                  <a:pt x="242411" y="1186712"/>
                </a:lnTo>
                <a:lnTo>
                  <a:pt x="290109" y="1186712"/>
                </a:lnTo>
                <a:lnTo>
                  <a:pt x="359002" y="1174012"/>
                </a:lnTo>
                <a:lnTo>
                  <a:pt x="395759" y="1162582"/>
                </a:lnTo>
                <a:lnTo>
                  <a:pt x="432687" y="1147342"/>
                </a:lnTo>
                <a:lnTo>
                  <a:pt x="466780" y="1128292"/>
                </a:lnTo>
                <a:lnTo>
                  <a:pt x="482723" y="1118132"/>
                </a:lnTo>
                <a:lnTo>
                  <a:pt x="318629" y="1118132"/>
                </a:lnTo>
                <a:lnTo>
                  <a:pt x="295186" y="1115592"/>
                </a:lnTo>
                <a:lnTo>
                  <a:pt x="283727" y="1111782"/>
                </a:lnTo>
                <a:lnTo>
                  <a:pt x="272424" y="1109242"/>
                </a:lnTo>
                <a:lnTo>
                  <a:pt x="260676" y="1104162"/>
                </a:lnTo>
                <a:lnTo>
                  <a:pt x="217552" y="1081302"/>
                </a:lnTo>
                <a:lnTo>
                  <a:pt x="198272" y="1066062"/>
                </a:lnTo>
                <a:lnTo>
                  <a:pt x="189192" y="1058442"/>
                </a:lnTo>
                <a:lnTo>
                  <a:pt x="164158" y="1029232"/>
                </a:lnTo>
                <a:lnTo>
                  <a:pt x="142371" y="994942"/>
                </a:lnTo>
                <a:lnTo>
                  <a:pt x="123751" y="954302"/>
                </a:lnTo>
                <a:lnTo>
                  <a:pt x="110834" y="913662"/>
                </a:lnTo>
                <a:lnTo>
                  <a:pt x="104818" y="875562"/>
                </a:lnTo>
                <a:lnTo>
                  <a:pt x="104242" y="850162"/>
                </a:lnTo>
                <a:lnTo>
                  <a:pt x="104995" y="838732"/>
                </a:lnTo>
                <a:lnTo>
                  <a:pt x="115046" y="791742"/>
                </a:lnTo>
                <a:lnTo>
                  <a:pt x="137704" y="749832"/>
                </a:lnTo>
                <a:lnTo>
                  <a:pt x="145362" y="739672"/>
                </a:lnTo>
                <a:lnTo>
                  <a:pt x="184006" y="706652"/>
                </a:lnTo>
                <a:lnTo>
                  <a:pt x="221745" y="687602"/>
                </a:lnTo>
                <a:lnTo>
                  <a:pt x="236059" y="682522"/>
                </a:lnTo>
                <a:lnTo>
                  <a:pt x="249312" y="677442"/>
                </a:lnTo>
                <a:lnTo>
                  <a:pt x="275022" y="672362"/>
                </a:lnTo>
                <a:lnTo>
                  <a:pt x="299748" y="669822"/>
                </a:lnTo>
                <a:lnTo>
                  <a:pt x="411280" y="669822"/>
                </a:lnTo>
                <a:lnTo>
                  <a:pt x="410138" y="664742"/>
                </a:lnTo>
                <a:lnTo>
                  <a:pt x="407895" y="652042"/>
                </a:lnTo>
                <a:lnTo>
                  <a:pt x="405980" y="640612"/>
                </a:lnTo>
                <a:lnTo>
                  <a:pt x="404394" y="629182"/>
                </a:lnTo>
                <a:lnTo>
                  <a:pt x="403136" y="617752"/>
                </a:lnTo>
                <a:lnTo>
                  <a:pt x="386656" y="613942"/>
                </a:lnTo>
                <a:close/>
              </a:path>
              <a:path w="2135505" h="1186814">
                <a:moveTo>
                  <a:pt x="534326" y="1019072"/>
                </a:moveTo>
                <a:lnTo>
                  <a:pt x="525262" y="1029232"/>
                </a:lnTo>
                <a:lnTo>
                  <a:pt x="515966" y="1038122"/>
                </a:lnTo>
                <a:lnTo>
                  <a:pt x="506427" y="1045742"/>
                </a:lnTo>
                <a:lnTo>
                  <a:pt x="496632" y="1054632"/>
                </a:lnTo>
                <a:lnTo>
                  <a:pt x="454643" y="1082572"/>
                </a:lnTo>
                <a:lnTo>
                  <a:pt x="419847" y="1099082"/>
                </a:lnTo>
                <a:lnTo>
                  <a:pt x="380903" y="1111782"/>
                </a:lnTo>
                <a:lnTo>
                  <a:pt x="342858" y="1118132"/>
                </a:lnTo>
                <a:lnTo>
                  <a:pt x="482723" y="1118132"/>
                </a:lnTo>
                <a:lnTo>
                  <a:pt x="487932" y="1114322"/>
                </a:lnTo>
                <a:lnTo>
                  <a:pt x="498036" y="1106702"/>
                </a:lnTo>
                <a:lnTo>
                  <a:pt x="507825" y="1099082"/>
                </a:lnTo>
                <a:lnTo>
                  <a:pt x="517298" y="1090192"/>
                </a:lnTo>
                <a:lnTo>
                  <a:pt x="526456" y="1082572"/>
                </a:lnTo>
                <a:lnTo>
                  <a:pt x="535299" y="1073682"/>
                </a:lnTo>
                <a:lnTo>
                  <a:pt x="543826" y="1063522"/>
                </a:lnTo>
                <a:lnTo>
                  <a:pt x="547293" y="1022882"/>
                </a:lnTo>
                <a:lnTo>
                  <a:pt x="534326" y="1019072"/>
                </a:lnTo>
                <a:close/>
              </a:path>
              <a:path w="2135505" h="1186814">
                <a:moveTo>
                  <a:pt x="905254" y="429792"/>
                </a:moveTo>
                <a:lnTo>
                  <a:pt x="892746" y="429792"/>
                </a:lnTo>
                <a:lnTo>
                  <a:pt x="880284" y="431062"/>
                </a:lnTo>
                <a:lnTo>
                  <a:pt x="867857" y="431062"/>
                </a:lnTo>
                <a:lnTo>
                  <a:pt x="843065" y="433602"/>
                </a:lnTo>
                <a:lnTo>
                  <a:pt x="830677" y="436142"/>
                </a:lnTo>
                <a:lnTo>
                  <a:pt x="818280" y="437412"/>
                </a:lnTo>
                <a:lnTo>
                  <a:pt x="780922" y="445032"/>
                </a:lnTo>
                <a:lnTo>
                  <a:pt x="730311" y="460272"/>
                </a:lnTo>
                <a:lnTo>
                  <a:pt x="716779" y="466622"/>
                </a:lnTo>
                <a:lnTo>
                  <a:pt x="703677" y="471702"/>
                </a:lnTo>
                <a:lnTo>
                  <a:pt x="666918" y="489482"/>
                </a:lnTo>
                <a:lnTo>
                  <a:pt x="644502" y="503452"/>
                </a:lnTo>
                <a:lnTo>
                  <a:pt x="633910" y="509802"/>
                </a:lnTo>
                <a:lnTo>
                  <a:pt x="623725" y="517422"/>
                </a:lnTo>
                <a:lnTo>
                  <a:pt x="613943" y="526312"/>
                </a:lnTo>
                <a:lnTo>
                  <a:pt x="604561" y="533932"/>
                </a:lnTo>
                <a:lnTo>
                  <a:pt x="570962" y="570762"/>
                </a:lnTo>
                <a:lnTo>
                  <a:pt x="543488" y="612672"/>
                </a:lnTo>
                <a:lnTo>
                  <a:pt x="526410" y="657122"/>
                </a:lnTo>
                <a:lnTo>
                  <a:pt x="518924" y="704112"/>
                </a:lnTo>
                <a:lnTo>
                  <a:pt x="518675" y="721892"/>
                </a:lnTo>
                <a:lnTo>
                  <a:pt x="518785" y="726972"/>
                </a:lnTo>
                <a:lnTo>
                  <a:pt x="523222" y="766342"/>
                </a:lnTo>
                <a:lnTo>
                  <a:pt x="533165" y="805712"/>
                </a:lnTo>
                <a:lnTo>
                  <a:pt x="547759" y="843812"/>
                </a:lnTo>
                <a:lnTo>
                  <a:pt x="566041" y="878102"/>
                </a:lnTo>
                <a:lnTo>
                  <a:pt x="596422" y="918742"/>
                </a:lnTo>
                <a:lnTo>
                  <a:pt x="625761" y="946682"/>
                </a:lnTo>
                <a:lnTo>
                  <a:pt x="649958" y="964462"/>
                </a:lnTo>
                <a:lnTo>
                  <a:pt x="662584" y="973352"/>
                </a:lnTo>
                <a:lnTo>
                  <a:pt x="702596" y="991132"/>
                </a:lnTo>
                <a:lnTo>
                  <a:pt x="745861" y="1001292"/>
                </a:lnTo>
                <a:lnTo>
                  <a:pt x="776542" y="1003832"/>
                </a:lnTo>
                <a:lnTo>
                  <a:pt x="792440" y="1003832"/>
                </a:lnTo>
                <a:lnTo>
                  <a:pt x="842396" y="998752"/>
                </a:lnTo>
                <a:lnTo>
                  <a:pt x="895790" y="984782"/>
                </a:lnTo>
                <a:lnTo>
                  <a:pt x="939297" y="968272"/>
                </a:lnTo>
                <a:lnTo>
                  <a:pt x="962971" y="956842"/>
                </a:lnTo>
                <a:lnTo>
                  <a:pt x="974335" y="951762"/>
                </a:lnTo>
                <a:lnTo>
                  <a:pt x="985384" y="944142"/>
                </a:lnTo>
                <a:lnTo>
                  <a:pt x="996118" y="937792"/>
                </a:lnTo>
                <a:lnTo>
                  <a:pt x="1001328" y="933982"/>
                </a:lnTo>
                <a:lnTo>
                  <a:pt x="837227" y="933982"/>
                </a:lnTo>
                <a:lnTo>
                  <a:pt x="813782" y="931442"/>
                </a:lnTo>
                <a:lnTo>
                  <a:pt x="802321" y="928902"/>
                </a:lnTo>
                <a:lnTo>
                  <a:pt x="791017" y="925092"/>
                </a:lnTo>
                <a:lnTo>
                  <a:pt x="779269" y="921282"/>
                </a:lnTo>
                <a:lnTo>
                  <a:pt x="736149" y="898422"/>
                </a:lnTo>
                <a:lnTo>
                  <a:pt x="699082" y="865402"/>
                </a:lnTo>
                <a:lnTo>
                  <a:pt x="675140" y="834922"/>
                </a:lnTo>
                <a:lnTo>
                  <a:pt x="654417" y="798092"/>
                </a:lnTo>
                <a:lnTo>
                  <a:pt x="636835" y="756182"/>
                </a:lnTo>
                <a:lnTo>
                  <a:pt x="626750" y="716812"/>
                </a:lnTo>
                <a:lnTo>
                  <a:pt x="622846" y="667282"/>
                </a:lnTo>
                <a:lnTo>
                  <a:pt x="623600" y="654582"/>
                </a:lnTo>
                <a:lnTo>
                  <a:pt x="633651" y="608862"/>
                </a:lnTo>
                <a:lnTo>
                  <a:pt x="656309" y="565682"/>
                </a:lnTo>
                <a:lnTo>
                  <a:pt x="681662" y="539012"/>
                </a:lnTo>
                <a:lnTo>
                  <a:pt x="691723" y="530122"/>
                </a:lnTo>
                <a:lnTo>
                  <a:pt x="702610" y="523772"/>
                </a:lnTo>
                <a:lnTo>
                  <a:pt x="714335" y="516152"/>
                </a:lnTo>
                <a:lnTo>
                  <a:pt x="726911" y="509802"/>
                </a:lnTo>
                <a:lnTo>
                  <a:pt x="780900" y="490752"/>
                </a:lnTo>
                <a:lnTo>
                  <a:pt x="806107" y="486942"/>
                </a:lnTo>
                <a:lnTo>
                  <a:pt x="930027" y="486942"/>
                </a:lnTo>
                <a:lnTo>
                  <a:pt x="928741" y="480592"/>
                </a:lnTo>
                <a:lnTo>
                  <a:pt x="926498" y="467892"/>
                </a:lnTo>
                <a:lnTo>
                  <a:pt x="924584" y="456462"/>
                </a:lnTo>
                <a:lnTo>
                  <a:pt x="922998" y="445032"/>
                </a:lnTo>
                <a:lnTo>
                  <a:pt x="921740" y="433602"/>
                </a:lnTo>
                <a:lnTo>
                  <a:pt x="905254" y="429792"/>
                </a:lnTo>
                <a:close/>
              </a:path>
              <a:path w="2135505" h="1186814">
                <a:moveTo>
                  <a:pt x="1052928" y="834922"/>
                </a:moveTo>
                <a:lnTo>
                  <a:pt x="1025030" y="862862"/>
                </a:lnTo>
                <a:lnTo>
                  <a:pt x="984188" y="892072"/>
                </a:lnTo>
                <a:lnTo>
                  <a:pt x="950383" y="909852"/>
                </a:lnTo>
                <a:lnTo>
                  <a:pt x="899499" y="927632"/>
                </a:lnTo>
                <a:lnTo>
                  <a:pt x="861456" y="933982"/>
                </a:lnTo>
                <a:lnTo>
                  <a:pt x="1001328" y="933982"/>
                </a:lnTo>
                <a:lnTo>
                  <a:pt x="1035902" y="907312"/>
                </a:lnTo>
                <a:lnTo>
                  <a:pt x="1065898" y="838732"/>
                </a:lnTo>
                <a:lnTo>
                  <a:pt x="1052928" y="834922"/>
                </a:lnTo>
                <a:close/>
              </a:path>
              <a:path w="2135505" h="1186814">
                <a:moveTo>
                  <a:pt x="411280" y="669822"/>
                </a:moveTo>
                <a:lnTo>
                  <a:pt x="299748" y="669822"/>
                </a:lnTo>
                <a:lnTo>
                  <a:pt x="323581" y="672362"/>
                </a:lnTo>
                <a:lnTo>
                  <a:pt x="335191" y="674902"/>
                </a:lnTo>
                <a:lnTo>
                  <a:pt x="379854" y="695222"/>
                </a:lnTo>
                <a:lnTo>
                  <a:pt x="401040" y="746022"/>
                </a:lnTo>
                <a:lnTo>
                  <a:pt x="405917" y="748562"/>
                </a:lnTo>
                <a:lnTo>
                  <a:pt x="426605" y="740942"/>
                </a:lnTo>
                <a:lnTo>
                  <a:pt x="426280" y="728242"/>
                </a:lnTo>
                <a:lnTo>
                  <a:pt x="422394" y="715542"/>
                </a:lnTo>
                <a:lnTo>
                  <a:pt x="415609" y="688872"/>
                </a:lnTo>
                <a:lnTo>
                  <a:pt x="412709" y="676172"/>
                </a:lnTo>
                <a:lnTo>
                  <a:pt x="411280" y="669822"/>
                </a:lnTo>
                <a:close/>
              </a:path>
              <a:path w="2135505" h="1186814">
                <a:moveTo>
                  <a:pt x="930027" y="486942"/>
                </a:moveTo>
                <a:lnTo>
                  <a:pt x="830375" y="486942"/>
                </a:lnTo>
                <a:lnTo>
                  <a:pt x="842185" y="488212"/>
                </a:lnTo>
                <a:lnTo>
                  <a:pt x="853795" y="490752"/>
                </a:lnTo>
                <a:lnTo>
                  <a:pt x="876460" y="498372"/>
                </a:lnTo>
                <a:lnTo>
                  <a:pt x="898459" y="511072"/>
                </a:lnTo>
                <a:lnTo>
                  <a:pt x="902837" y="519962"/>
                </a:lnTo>
                <a:lnTo>
                  <a:pt x="907828" y="532662"/>
                </a:lnTo>
                <a:lnTo>
                  <a:pt x="913430" y="545362"/>
                </a:lnTo>
                <a:lnTo>
                  <a:pt x="919645" y="561872"/>
                </a:lnTo>
                <a:lnTo>
                  <a:pt x="924521" y="564412"/>
                </a:lnTo>
                <a:lnTo>
                  <a:pt x="945222" y="556792"/>
                </a:lnTo>
                <a:lnTo>
                  <a:pt x="944881" y="545362"/>
                </a:lnTo>
                <a:lnTo>
                  <a:pt x="937439" y="518692"/>
                </a:lnTo>
                <a:lnTo>
                  <a:pt x="934211" y="505992"/>
                </a:lnTo>
                <a:lnTo>
                  <a:pt x="931312" y="493292"/>
                </a:lnTo>
                <a:lnTo>
                  <a:pt x="930027" y="486942"/>
                </a:lnTo>
                <a:close/>
              </a:path>
              <a:path w="2135505" h="1186814">
                <a:moveTo>
                  <a:pt x="1327773" y="342900"/>
                </a:moveTo>
                <a:lnTo>
                  <a:pt x="1202207" y="342900"/>
                </a:lnTo>
                <a:lnTo>
                  <a:pt x="1207706" y="346710"/>
                </a:lnTo>
                <a:lnTo>
                  <a:pt x="1211544" y="353060"/>
                </a:lnTo>
                <a:lnTo>
                  <a:pt x="1231433" y="397510"/>
                </a:lnTo>
                <a:lnTo>
                  <a:pt x="1236576" y="411480"/>
                </a:lnTo>
                <a:lnTo>
                  <a:pt x="1242109" y="425450"/>
                </a:lnTo>
                <a:lnTo>
                  <a:pt x="1317307" y="637540"/>
                </a:lnTo>
                <a:lnTo>
                  <a:pt x="1346294" y="722630"/>
                </a:lnTo>
                <a:lnTo>
                  <a:pt x="1355348" y="762000"/>
                </a:lnTo>
                <a:lnTo>
                  <a:pt x="1354445" y="769620"/>
                </a:lnTo>
                <a:lnTo>
                  <a:pt x="1347529" y="779780"/>
                </a:lnTo>
                <a:lnTo>
                  <a:pt x="1336014" y="795020"/>
                </a:lnTo>
                <a:lnTo>
                  <a:pt x="1335747" y="800100"/>
                </a:lnTo>
                <a:lnTo>
                  <a:pt x="1339227" y="808990"/>
                </a:lnTo>
                <a:lnTo>
                  <a:pt x="1350967" y="808990"/>
                </a:lnTo>
                <a:lnTo>
                  <a:pt x="1360803" y="805180"/>
                </a:lnTo>
                <a:lnTo>
                  <a:pt x="1371892" y="800100"/>
                </a:lnTo>
                <a:lnTo>
                  <a:pt x="1384234" y="795020"/>
                </a:lnTo>
                <a:lnTo>
                  <a:pt x="1397828" y="789940"/>
                </a:lnTo>
                <a:lnTo>
                  <a:pt x="1412671" y="784860"/>
                </a:lnTo>
                <a:lnTo>
                  <a:pt x="1503325" y="755650"/>
                </a:lnTo>
                <a:lnTo>
                  <a:pt x="1512930" y="751840"/>
                </a:lnTo>
                <a:lnTo>
                  <a:pt x="1555295" y="736600"/>
                </a:lnTo>
                <a:lnTo>
                  <a:pt x="1583116" y="721360"/>
                </a:lnTo>
                <a:lnTo>
                  <a:pt x="1461740" y="721360"/>
                </a:lnTo>
                <a:lnTo>
                  <a:pt x="1457029" y="709930"/>
                </a:lnTo>
                <a:lnTo>
                  <a:pt x="1452427" y="698500"/>
                </a:lnTo>
                <a:lnTo>
                  <a:pt x="1447937" y="685800"/>
                </a:lnTo>
                <a:lnTo>
                  <a:pt x="1443558" y="674370"/>
                </a:lnTo>
                <a:lnTo>
                  <a:pt x="1393018" y="509270"/>
                </a:lnTo>
                <a:lnTo>
                  <a:pt x="1402966" y="504190"/>
                </a:lnTo>
                <a:lnTo>
                  <a:pt x="1430699" y="495300"/>
                </a:lnTo>
                <a:lnTo>
                  <a:pt x="1444602" y="491490"/>
                </a:lnTo>
                <a:lnTo>
                  <a:pt x="1457845" y="488950"/>
                </a:lnTo>
                <a:lnTo>
                  <a:pt x="1656150" y="488950"/>
                </a:lnTo>
                <a:lnTo>
                  <a:pt x="1655495" y="487680"/>
                </a:lnTo>
                <a:lnTo>
                  <a:pt x="1648909" y="478790"/>
                </a:lnTo>
                <a:lnTo>
                  <a:pt x="1643709" y="472440"/>
                </a:lnTo>
                <a:lnTo>
                  <a:pt x="1372387" y="472440"/>
                </a:lnTo>
                <a:lnTo>
                  <a:pt x="1335057" y="367030"/>
                </a:lnTo>
                <a:lnTo>
                  <a:pt x="1331386" y="355600"/>
                </a:lnTo>
                <a:lnTo>
                  <a:pt x="1328052" y="344170"/>
                </a:lnTo>
                <a:lnTo>
                  <a:pt x="1327773" y="342900"/>
                </a:lnTo>
                <a:close/>
              </a:path>
              <a:path w="2135505" h="1186814">
                <a:moveTo>
                  <a:pt x="1656150" y="488950"/>
                </a:moveTo>
                <a:lnTo>
                  <a:pt x="1482355" y="488950"/>
                </a:lnTo>
                <a:lnTo>
                  <a:pt x="1493620" y="491490"/>
                </a:lnTo>
                <a:lnTo>
                  <a:pt x="1504226" y="494030"/>
                </a:lnTo>
                <a:lnTo>
                  <a:pt x="1540058" y="519430"/>
                </a:lnTo>
                <a:lnTo>
                  <a:pt x="1560007" y="552450"/>
                </a:lnTo>
                <a:lnTo>
                  <a:pt x="1574089" y="599440"/>
                </a:lnTo>
                <a:lnTo>
                  <a:pt x="1575154" y="624840"/>
                </a:lnTo>
                <a:lnTo>
                  <a:pt x="1573867" y="636270"/>
                </a:lnTo>
                <a:lnTo>
                  <a:pt x="1555402" y="679450"/>
                </a:lnTo>
                <a:lnTo>
                  <a:pt x="1525854" y="703580"/>
                </a:lnTo>
                <a:lnTo>
                  <a:pt x="1484112" y="720090"/>
                </a:lnTo>
                <a:lnTo>
                  <a:pt x="1472304" y="721360"/>
                </a:lnTo>
                <a:lnTo>
                  <a:pt x="1583116" y="721360"/>
                </a:lnTo>
                <a:lnTo>
                  <a:pt x="1619132" y="695960"/>
                </a:lnTo>
                <a:lnTo>
                  <a:pt x="1644936" y="666750"/>
                </a:lnTo>
                <a:lnTo>
                  <a:pt x="1664605" y="633730"/>
                </a:lnTo>
                <a:lnTo>
                  <a:pt x="1677614" y="588010"/>
                </a:lnTo>
                <a:lnTo>
                  <a:pt x="1678407" y="577850"/>
                </a:lnTo>
                <a:lnTo>
                  <a:pt x="1678344" y="562610"/>
                </a:lnTo>
                <a:lnTo>
                  <a:pt x="1668805" y="516890"/>
                </a:lnTo>
                <a:lnTo>
                  <a:pt x="1661385" y="499110"/>
                </a:lnTo>
                <a:lnTo>
                  <a:pt x="1656150" y="488950"/>
                </a:lnTo>
                <a:close/>
              </a:path>
              <a:path w="2135505" h="1186814">
                <a:moveTo>
                  <a:pt x="1848395" y="196850"/>
                </a:moveTo>
                <a:lnTo>
                  <a:pt x="1651505" y="196850"/>
                </a:lnTo>
                <a:lnTo>
                  <a:pt x="1661849" y="200659"/>
                </a:lnTo>
                <a:lnTo>
                  <a:pt x="1677826" y="207009"/>
                </a:lnTo>
                <a:lnTo>
                  <a:pt x="1685060" y="210820"/>
                </a:lnTo>
                <a:lnTo>
                  <a:pt x="1692809" y="215900"/>
                </a:lnTo>
                <a:lnTo>
                  <a:pt x="1701073" y="220980"/>
                </a:lnTo>
                <a:lnTo>
                  <a:pt x="1709853" y="226060"/>
                </a:lnTo>
                <a:lnTo>
                  <a:pt x="1719150" y="232410"/>
                </a:lnTo>
                <a:lnTo>
                  <a:pt x="1728965" y="240030"/>
                </a:lnTo>
                <a:lnTo>
                  <a:pt x="1739300" y="246380"/>
                </a:lnTo>
                <a:lnTo>
                  <a:pt x="1750155" y="255270"/>
                </a:lnTo>
                <a:lnTo>
                  <a:pt x="1761532" y="264160"/>
                </a:lnTo>
                <a:lnTo>
                  <a:pt x="1773432" y="273050"/>
                </a:lnTo>
                <a:lnTo>
                  <a:pt x="1785856" y="283210"/>
                </a:lnTo>
                <a:lnTo>
                  <a:pt x="1798805" y="293370"/>
                </a:lnTo>
                <a:lnTo>
                  <a:pt x="1812280" y="304800"/>
                </a:lnTo>
                <a:lnTo>
                  <a:pt x="1828989" y="318770"/>
                </a:lnTo>
                <a:lnTo>
                  <a:pt x="1857430" y="342900"/>
                </a:lnTo>
                <a:lnTo>
                  <a:pt x="1869160" y="354330"/>
                </a:lnTo>
                <a:lnTo>
                  <a:pt x="1879231" y="363220"/>
                </a:lnTo>
                <a:lnTo>
                  <a:pt x="1887642" y="370840"/>
                </a:lnTo>
                <a:lnTo>
                  <a:pt x="1894393" y="378460"/>
                </a:lnTo>
                <a:lnTo>
                  <a:pt x="1899483" y="383540"/>
                </a:lnTo>
                <a:lnTo>
                  <a:pt x="1902913" y="388620"/>
                </a:lnTo>
                <a:lnTo>
                  <a:pt x="1904682" y="391160"/>
                </a:lnTo>
                <a:lnTo>
                  <a:pt x="1923961" y="445770"/>
                </a:lnTo>
                <a:lnTo>
                  <a:pt x="1930574" y="464820"/>
                </a:lnTo>
                <a:lnTo>
                  <a:pt x="1945420" y="510540"/>
                </a:lnTo>
                <a:lnTo>
                  <a:pt x="1948704" y="523240"/>
                </a:lnTo>
                <a:lnTo>
                  <a:pt x="1951155" y="532130"/>
                </a:lnTo>
                <a:lnTo>
                  <a:pt x="1952774" y="539750"/>
                </a:lnTo>
                <a:lnTo>
                  <a:pt x="1953403" y="544830"/>
                </a:lnTo>
                <a:lnTo>
                  <a:pt x="1953514" y="549910"/>
                </a:lnTo>
                <a:lnTo>
                  <a:pt x="1952802" y="553720"/>
                </a:lnTo>
                <a:lnTo>
                  <a:pt x="1950859" y="556260"/>
                </a:lnTo>
                <a:lnTo>
                  <a:pt x="1944210" y="561340"/>
                </a:lnTo>
                <a:lnTo>
                  <a:pt x="1935451" y="565150"/>
                </a:lnTo>
                <a:lnTo>
                  <a:pt x="1922769" y="571500"/>
                </a:lnTo>
                <a:lnTo>
                  <a:pt x="1906168" y="577850"/>
                </a:lnTo>
                <a:lnTo>
                  <a:pt x="1903895" y="582930"/>
                </a:lnTo>
                <a:lnTo>
                  <a:pt x="1912340" y="607060"/>
                </a:lnTo>
                <a:lnTo>
                  <a:pt x="1917036" y="608330"/>
                </a:lnTo>
                <a:lnTo>
                  <a:pt x="1924733" y="605790"/>
                </a:lnTo>
                <a:lnTo>
                  <a:pt x="1933477" y="601980"/>
                </a:lnTo>
                <a:lnTo>
                  <a:pt x="1943273" y="598170"/>
                </a:lnTo>
                <a:lnTo>
                  <a:pt x="1954123" y="594360"/>
                </a:lnTo>
                <a:lnTo>
                  <a:pt x="1966030" y="589280"/>
                </a:lnTo>
                <a:lnTo>
                  <a:pt x="1978998" y="585470"/>
                </a:lnTo>
                <a:lnTo>
                  <a:pt x="1993029" y="580390"/>
                </a:lnTo>
                <a:lnTo>
                  <a:pt x="2008127" y="574040"/>
                </a:lnTo>
                <a:lnTo>
                  <a:pt x="2024295" y="568960"/>
                </a:lnTo>
                <a:lnTo>
                  <a:pt x="2040053" y="562610"/>
                </a:lnTo>
                <a:lnTo>
                  <a:pt x="2054882" y="557530"/>
                </a:lnTo>
                <a:lnTo>
                  <a:pt x="2068782" y="553720"/>
                </a:lnTo>
                <a:lnTo>
                  <a:pt x="2081752" y="548640"/>
                </a:lnTo>
                <a:lnTo>
                  <a:pt x="2093793" y="544830"/>
                </a:lnTo>
                <a:lnTo>
                  <a:pt x="2104905" y="541020"/>
                </a:lnTo>
                <a:lnTo>
                  <a:pt x="2115086" y="538480"/>
                </a:lnTo>
                <a:lnTo>
                  <a:pt x="2124338" y="534670"/>
                </a:lnTo>
                <a:lnTo>
                  <a:pt x="2132660" y="532130"/>
                </a:lnTo>
                <a:lnTo>
                  <a:pt x="2134933" y="528320"/>
                </a:lnTo>
                <a:lnTo>
                  <a:pt x="2129679" y="513080"/>
                </a:lnTo>
                <a:lnTo>
                  <a:pt x="2073262" y="513080"/>
                </a:lnTo>
                <a:lnTo>
                  <a:pt x="2069833" y="511810"/>
                </a:lnTo>
                <a:lnTo>
                  <a:pt x="2045896" y="467360"/>
                </a:lnTo>
                <a:lnTo>
                  <a:pt x="2040274" y="452120"/>
                </a:lnTo>
                <a:lnTo>
                  <a:pt x="2034084" y="435610"/>
                </a:lnTo>
                <a:lnTo>
                  <a:pt x="2019998" y="397510"/>
                </a:lnTo>
                <a:lnTo>
                  <a:pt x="2006610" y="359410"/>
                </a:lnTo>
                <a:lnTo>
                  <a:pt x="2000259" y="328930"/>
                </a:lnTo>
                <a:lnTo>
                  <a:pt x="2000498" y="322580"/>
                </a:lnTo>
                <a:lnTo>
                  <a:pt x="2001366" y="313690"/>
                </a:lnTo>
                <a:lnTo>
                  <a:pt x="2002829" y="302260"/>
                </a:lnTo>
                <a:lnTo>
                  <a:pt x="2003018" y="300990"/>
                </a:lnTo>
                <a:lnTo>
                  <a:pt x="1957616" y="300990"/>
                </a:lnTo>
                <a:lnTo>
                  <a:pt x="1877206" y="223520"/>
                </a:lnTo>
                <a:lnTo>
                  <a:pt x="1864494" y="212090"/>
                </a:lnTo>
                <a:lnTo>
                  <a:pt x="1852294" y="200659"/>
                </a:lnTo>
                <a:lnTo>
                  <a:pt x="1848395" y="196850"/>
                </a:lnTo>
                <a:close/>
              </a:path>
              <a:path w="2135505" h="1186814">
                <a:moveTo>
                  <a:pt x="2126615" y="504190"/>
                </a:moveTo>
                <a:lnTo>
                  <a:pt x="2110529" y="505460"/>
                </a:lnTo>
                <a:lnTo>
                  <a:pt x="2095508" y="509270"/>
                </a:lnTo>
                <a:lnTo>
                  <a:pt x="2084369" y="511810"/>
                </a:lnTo>
                <a:lnTo>
                  <a:pt x="2077110" y="513080"/>
                </a:lnTo>
                <a:lnTo>
                  <a:pt x="2129679" y="513080"/>
                </a:lnTo>
                <a:lnTo>
                  <a:pt x="2126615" y="504190"/>
                </a:lnTo>
                <a:close/>
              </a:path>
              <a:path w="2135505" h="1186814">
                <a:moveTo>
                  <a:pt x="1566687" y="280670"/>
                </a:moveTo>
                <a:lnTo>
                  <a:pt x="1399084" y="280670"/>
                </a:lnTo>
                <a:lnTo>
                  <a:pt x="1410791" y="281940"/>
                </a:lnTo>
                <a:lnTo>
                  <a:pt x="1421606" y="284480"/>
                </a:lnTo>
                <a:lnTo>
                  <a:pt x="1455953" y="312420"/>
                </a:lnTo>
                <a:lnTo>
                  <a:pt x="1470791" y="347980"/>
                </a:lnTo>
                <a:lnTo>
                  <a:pt x="1474276" y="370840"/>
                </a:lnTo>
                <a:lnTo>
                  <a:pt x="1474208" y="384810"/>
                </a:lnTo>
                <a:lnTo>
                  <a:pt x="1458209" y="427990"/>
                </a:lnTo>
                <a:lnTo>
                  <a:pt x="1426058" y="452120"/>
                </a:lnTo>
                <a:lnTo>
                  <a:pt x="1393471" y="466090"/>
                </a:lnTo>
                <a:lnTo>
                  <a:pt x="1380746" y="471170"/>
                </a:lnTo>
                <a:lnTo>
                  <a:pt x="1372387" y="472440"/>
                </a:lnTo>
                <a:lnTo>
                  <a:pt x="1643709" y="472440"/>
                </a:lnTo>
                <a:lnTo>
                  <a:pt x="1612315" y="448310"/>
                </a:lnTo>
                <a:lnTo>
                  <a:pt x="1485115" y="448310"/>
                </a:lnTo>
                <a:lnTo>
                  <a:pt x="1503944" y="435610"/>
                </a:lnTo>
                <a:lnTo>
                  <a:pt x="1513751" y="427990"/>
                </a:lnTo>
                <a:lnTo>
                  <a:pt x="1524258" y="419100"/>
                </a:lnTo>
                <a:lnTo>
                  <a:pt x="1535792" y="410210"/>
                </a:lnTo>
                <a:lnTo>
                  <a:pt x="1559106" y="378460"/>
                </a:lnTo>
                <a:lnTo>
                  <a:pt x="1574093" y="331470"/>
                </a:lnTo>
                <a:lnTo>
                  <a:pt x="1574437" y="318770"/>
                </a:lnTo>
                <a:lnTo>
                  <a:pt x="1573410" y="307340"/>
                </a:lnTo>
                <a:lnTo>
                  <a:pt x="1571010" y="294640"/>
                </a:lnTo>
                <a:lnTo>
                  <a:pt x="1567232" y="281940"/>
                </a:lnTo>
                <a:lnTo>
                  <a:pt x="1566687" y="280670"/>
                </a:lnTo>
                <a:close/>
              </a:path>
              <a:path w="2135505" h="1186814">
                <a:moveTo>
                  <a:pt x="1571482" y="436880"/>
                </a:moveTo>
                <a:lnTo>
                  <a:pt x="1545352" y="436880"/>
                </a:lnTo>
                <a:lnTo>
                  <a:pt x="1531286" y="438150"/>
                </a:lnTo>
                <a:lnTo>
                  <a:pt x="1516556" y="440690"/>
                </a:lnTo>
                <a:lnTo>
                  <a:pt x="1501164" y="444500"/>
                </a:lnTo>
                <a:lnTo>
                  <a:pt x="1485115" y="448310"/>
                </a:lnTo>
                <a:lnTo>
                  <a:pt x="1612315" y="448310"/>
                </a:lnTo>
                <a:lnTo>
                  <a:pt x="1605631" y="445770"/>
                </a:lnTo>
                <a:lnTo>
                  <a:pt x="1594924" y="441960"/>
                </a:lnTo>
                <a:lnTo>
                  <a:pt x="1583540" y="439420"/>
                </a:lnTo>
                <a:lnTo>
                  <a:pt x="1571482" y="436880"/>
                </a:lnTo>
                <a:close/>
              </a:path>
              <a:path w="2135505" h="1186814">
                <a:moveTo>
                  <a:pt x="1480608" y="218440"/>
                </a:moveTo>
                <a:lnTo>
                  <a:pt x="1468843" y="218440"/>
                </a:lnTo>
                <a:lnTo>
                  <a:pt x="1442868" y="220980"/>
                </a:lnTo>
                <a:lnTo>
                  <a:pt x="1428611" y="224790"/>
                </a:lnTo>
                <a:lnTo>
                  <a:pt x="1413475" y="228600"/>
                </a:lnTo>
                <a:lnTo>
                  <a:pt x="1397438" y="232410"/>
                </a:lnTo>
                <a:lnTo>
                  <a:pt x="1370334" y="242570"/>
                </a:lnTo>
                <a:lnTo>
                  <a:pt x="1358883" y="246380"/>
                </a:lnTo>
                <a:lnTo>
                  <a:pt x="1345824" y="251460"/>
                </a:lnTo>
                <a:lnTo>
                  <a:pt x="1330863" y="257810"/>
                </a:lnTo>
                <a:lnTo>
                  <a:pt x="1321572" y="261620"/>
                </a:lnTo>
                <a:lnTo>
                  <a:pt x="1311769" y="265430"/>
                </a:lnTo>
                <a:lnTo>
                  <a:pt x="1301304" y="269240"/>
                </a:lnTo>
                <a:lnTo>
                  <a:pt x="1290029" y="273050"/>
                </a:lnTo>
                <a:lnTo>
                  <a:pt x="1277795" y="278130"/>
                </a:lnTo>
                <a:lnTo>
                  <a:pt x="1264453" y="283210"/>
                </a:lnTo>
                <a:lnTo>
                  <a:pt x="1249855" y="288290"/>
                </a:lnTo>
                <a:lnTo>
                  <a:pt x="1233851" y="293370"/>
                </a:lnTo>
                <a:lnTo>
                  <a:pt x="1218485" y="299720"/>
                </a:lnTo>
                <a:lnTo>
                  <a:pt x="1204217" y="304800"/>
                </a:lnTo>
                <a:lnTo>
                  <a:pt x="1191048" y="308610"/>
                </a:lnTo>
                <a:lnTo>
                  <a:pt x="1178976" y="312420"/>
                </a:lnTo>
                <a:lnTo>
                  <a:pt x="1168003" y="316230"/>
                </a:lnTo>
                <a:lnTo>
                  <a:pt x="1158129" y="318770"/>
                </a:lnTo>
                <a:lnTo>
                  <a:pt x="1149354" y="322580"/>
                </a:lnTo>
                <a:lnTo>
                  <a:pt x="1141679" y="323850"/>
                </a:lnTo>
                <a:lnTo>
                  <a:pt x="1139291" y="328930"/>
                </a:lnTo>
                <a:lnTo>
                  <a:pt x="1147737" y="353060"/>
                </a:lnTo>
                <a:lnTo>
                  <a:pt x="1161314" y="351790"/>
                </a:lnTo>
                <a:lnTo>
                  <a:pt x="1188807" y="345440"/>
                </a:lnTo>
                <a:lnTo>
                  <a:pt x="1194752" y="344170"/>
                </a:lnTo>
                <a:lnTo>
                  <a:pt x="1202207" y="342900"/>
                </a:lnTo>
                <a:lnTo>
                  <a:pt x="1327773" y="342900"/>
                </a:lnTo>
                <a:lnTo>
                  <a:pt x="1325260" y="331470"/>
                </a:lnTo>
                <a:lnTo>
                  <a:pt x="1323218" y="318770"/>
                </a:lnTo>
                <a:lnTo>
                  <a:pt x="1322133" y="304800"/>
                </a:lnTo>
                <a:lnTo>
                  <a:pt x="1331079" y="299720"/>
                </a:lnTo>
                <a:lnTo>
                  <a:pt x="1342078" y="295910"/>
                </a:lnTo>
                <a:lnTo>
                  <a:pt x="1372996" y="284480"/>
                </a:lnTo>
                <a:lnTo>
                  <a:pt x="1386485" y="281940"/>
                </a:lnTo>
                <a:lnTo>
                  <a:pt x="1399084" y="280670"/>
                </a:lnTo>
                <a:lnTo>
                  <a:pt x="1566687" y="280670"/>
                </a:lnTo>
                <a:lnTo>
                  <a:pt x="1562325" y="270510"/>
                </a:lnTo>
                <a:lnTo>
                  <a:pt x="1528136" y="232410"/>
                </a:lnTo>
                <a:lnTo>
                  <a:pt x="1501807" y="220980"/>
                </a:lnTo>
                <a:lnTo>
                  <a:pt x="1480608" y="218440"/>
                </a:lnTo>
                <a:close/>
              </a:path>
              <a:path w="2135505" h="1186814">
                <a:moveTo>
                  <a:pt x="2060384" y="0"/>
                </a:moveTo>
                <a:lnTo>
                  <a:pt x="2009111" y="17780"/>
                </a:lnTo>
                <a:lnTo>
                  <a:pt x="2006852" y="33020"/>
                </a:lnTo>
                <a:lnTo>
                  <a:pt x="2004916" y="45720"/>
                </a:lnTo>
                <a:lnTo>
                  <a:pt x="2003298" y="55880"/>
                </a:lnTo>
                <a:lnTo>
                  <a:pt x="1985727" y="157480"/>
                </a:lnTo>
                <a:lnTo>
                  <a:pt x="1982490" y="175259"/>
                </a:lnTo>
                <a:lnTo>
                  <a:pt x="1976506" y="205740"/>
                </a:lnTo>
                <a:lnTo>
                  <a:pt x="1971172" y="233680"/>
                </a:lnTo>
                <a:lnTo>
                  <a:pt x="1966488" y="257810"/>
                </a:lnTo>
                <a:lnTo>
                  <a:pt x="1964390" y="269240"/>
                </a:lnTo>
                <a:lnTo>
                  <a:pt x="1962453" y="278130"/>
                </a:lnTo>
                <a:lnTo>
                  <a:pt x="1960679" y="287020"/>
                </a:lnTo>
                <a:lnTo>
                  <a:pt x="1959066" y="294640"/>
                </a:lnTo>
                <a:lnTo>
                  <a:pt x="1957616" y="300990"/>
                </a:lnTo>
                <a:lnTo>
                  <a:pt x="2003018" y="300990"/>
                </a:lnTo>
                <a:lnTo>
                  <a:pt x="2010958" y="255270"/>
                </a:lnTo>
                <a:lnTo>
                  <a:pt x="2023850" y="193040"/>
                </a:lnTo>
                <a:lnTo>
                  <a:pt x="2026830" y="180340"/>
                </a:lnTo>
                <a:lnTo>
                  <a:pt x="2029818" y="166370"/>
                </a:lnTo>
                <a:lnTo>
                  <a:pt x="2032815" y="153670"/>
                </a:lnTo>
                <a:lnTo>
                  <a:pt x="2041860" y="115570"/>
                </a:lnTo>
                <a:lnTo>
                  <a:pt x="2044893" y="104140"/>
                </a:lnTo>
                <a:lnTo>
                  <a:pt x="2047934" y="91440"/>
                </a:lnTo>
                <a:lnTo>
                  <a:pt x="2050985" y="80009"/>
                </a:lnTo>
                <a:lnTo>
                  <a:pt x="2060191" y="45720"/>
                </a:lnTo>
                <a:lnTo>
                  <a:pt x="2063277" y="35559"/>
                </a:lnTo>
                <a:lnTo>
                  <a:pt x="2066373" y="24130"/>
                </a:lnTo>
                <a:lnTo>
                  <a:pt x="2069477" y="13970"/>
                </a:lnTo>
                <a:lnTo>
                  <a:pt x="2065134" y="2540"/>
                </a:lnTo>
                <a:lnTo>
                  <a:pt x="2060384" y="0"/>
                </a:lnTo>
                <a:close/>
              </a:path>
              <a:path w="2135505" h="1186814">
                <a:moveTo>
                  <a:pt x="1710644" y="114300"/>
                </a:moveTo>
                <a:lnTo>
                  <a:pt x="1704853" y="118109"/>
                </a:lnTo>
                <a:lnTo>
                  <a:pt x="1697747" y="123190"/>
                </a:lnTo>
                <a:lnTo>
                  <a:pt x="1689325" y="128270"/>
                </a:lnTo>
                <a:lnTo>
                  <a:pt x="1679589" y="134620"/>
                </a:lnTo>
                <a:lnTo>
                  <a:pt x="1668538" y="140970"/>
                </a:lnTo>
                <a:lnTo>
                  <a:pt x="1656171" y="148590"/>
                </a:lnTo>
                <a:lnTo>
                  <a:pt x="1642491" y="157480"/>
                </a:lnTo>
                <a:lnTo>
                  <a:pt x="1627495" y="166370"/>
                </a:lnTo>
                <a:lnTo>
                  <a:pt x="1611185" y="175259"/>
                </a:lnTo>
                <a:lnTo>
                  <a:pt x="1609039" y="180340"/>
                </a:lnTo>
                <a:lnTo>
                  <a:pt x="1615998" y="200659"/>
                </a:lnTo>
                <a:lnTo>
                  <a:pt x="1628544" y="200659"/>
                </a:lnTo>
                <a:lnTo>
                  <a:pt x="1641442" y="196850"/>
                </a:lnTo>
                <a:lnTo>
                  <a:pt x="1848395" y="196850"/>
                </a:lnTo>
                <a:lnTo>
                  <a:pt x="1840595" y="189230"/>
                </a:lnTo>
                <a:lnTo>
                  <a:pt x="1829383" y="180340"/>
                </a:lnTo>
                <a:lnTo>
                  <a:pt x="1818645" y="170180"/>
                </a:lnTo>
                <a:lnTo>
                  <a:pt x="1808367" y="162559"/>
                </a:lnTo>
                <a:lnTo>
                  <a:pt x="1798536" y="153670"/>
                </a:lnTo>
                <a:lnTo>
                  <a:pt x="1789140" y="147320"/>
                </a:lnTo>
                <a:lnTo>
                  <a:pt x="1780165" y="140970"/>
                </a:lnTo>
                <a:lnTo>
                  <a:pt x="1771597" y="134620"/>
                </a:lnTo>
                <a:lnTo>
                  <a:pt x="1763424" y="129540"/>
                </a:lnTo>
                <a:lnTo>
                  <a:pt x="1755633" y="125730"/>
                </a:lnTo>
                <a:lnTo>
                  <a:pt x="1748209" y="121920"/>
                </a:lnTo>
                <a:lnTo>
                  <a:pt x="1736512" y="118109"/>
                </a:lnTo>
                <a:lnTo>
                  <a:pt x="1724082" y="115570"/>
                </a:lnTo>
                <a:lnTo>
                  <a:pt x="1710644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/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4184" y="1529255"/>
            <a:ext cx="3073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第三方库自动安装脚本</a:t>
            </a:r>
            <a:endParaRPr sz="2400">
              <a:latin typeface="Heiti SC"/>
              <a:cs typeface="Heiti SC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33201" y="2133352"/>
          <a:ext cx="7560839" cy="2716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iti SC"/>
                          <a:cs typeface="Heiti SC"/>
                        </a:rPr>
                        <a:t>库名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iti SC"/>
                          <a:cs typeface="Heiti SC"/>
                        </a:rPr>
                        <a:t>用途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023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pip</a:t>
                      </a:r>
                      <a:r>
                        <a:rPr sz="1800" b="1" dirty="0">
                          <a:latin typeface="Heiti SC"/>
                          <a:cs typeface="Heiti SC"/>
                        </a:rPr>
                        <a:t>安装指令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9">
                <a:tc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u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mP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维数据表示和运算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nu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m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py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Ma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tlib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二维数据可视化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m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tlib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PIL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图像处理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ill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ow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iki</a:t>
                      </a:r>
                      <a:r>
                        <a:rPr sz="1600" spc="-100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rn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机器学习和数据挖掘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kle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</a:pPr>
                      <a:r>
                        <a:rPr sz="1600" spc="-50" dirty="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qu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ts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H</a:t>
                      </a:r>
                      <a:r>
                        <a:rPr sz="1600" spc="3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TP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协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议访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问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及网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络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爬虫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qu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s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5505" cy="1186815"/>
          </a:xfrm>
          <a:custGeom>
            <a:avLst/>
            <a:gdLst/>
            <a:ahLst/>
            <a:cxnLst/>
            <a:rect l="l" t="t" r="r" b="b"/>
            <a:pathLst>
              <a:path w="2135505" h="1186814">
                <a:moveTo>
                  <a:pt x="386656" y="613942"/>
                </a:moveTo>
                <a:lnTo>
                  <a:pt x="361685" y="613942"/>
                </a:lnTo>
                <a:lnTo>
                  <a:pt x="312077" y="619022"/>
                </a:lnTo>
                <a:lnTo>
                  <a:pt x="262322" y="629182"/>
                </a:lnTo>
                <a:lnTo>
                  <a:pt x="249778" y="632992"/>
                </a:lnTo>
                <a:lnTo>
                  <a:pt x="237169" y="635532"/>
                </a:lnTo>
                <a:lnTo>
                  <a:pt x="224485" y="640612"/>
                </a:lnTo>
                <a:lnTo>
                  <a:pt x="211714" y="644422"/>
                </a:lnTo>
                <a:lnTo>
                  <a:pt x="198181" y="649502"/>
                </a:lnTo>
                <a:lnTo>
                  <a:pt x="160150" y="667282"/>
                </a:lnTo>
                <a:lnTo>
                  <a:pt x="125901" y="686332"/>
                </a:lnTo>
                <a:lnTo>
                  <a:pt x="95342" y="709192"/>
                </a:lnTo>
                <a:lnTo>
                  <a:pt x="60177" y="744752"/>
                </a:lnTo>
                <a:lnTo>
                  <a:pt x="31193" y="785392"/>
                </a:lnTo>
                <a:lnTo>
                  <a:pt x="11182" y="829842"/>
                </a:lnTo>
                <a:lnTo>
                  <a:pt x="1286" y="875562"/>
                </a:lnTo>
                <a:lnTo>
                  <a:pt x="0" y="898422"/>
                </a:lnTo>
                <a:lnTo>
                  <a:pt x="59" y="904772"/>
                </a:lnTo>
                <a:lnTo>
                  <a:pt x="4616" y="950492"/>
                </a:lnTo>
                <a:lnTo>
                  <a:pt x="14559" y="989862"/>
                </a:lnTo>
                <a:lnTo>
                  <a:pt x="23916" y="1015262"/>
                </a:lnTo>
                <a:lnTo>
                  <a:pt x="29151" y="1027962"/>
                </a:lnTo>
                <a:lnTo>
                  <a:pt x="34814" y="1039392"/>
                </a:lnTo>
                <a:lnTo>
                  <a:pt x="40907" y="1050822"/>
                </a:lnTo>
                <a:lnTo>
                  <a:pt x="47429" y="1060982"/>
                </a:lnTo>
                <a:lnTo>
                  <a:pt x="54379" y="1072412"/>
                </a:lnTo>
                <a:lnTo>
                  <a:pt x="61759" y="1082572"/>
                </a:lnTo>
                <a:lnTo>
                  <a:pt x="69567" y="1092732"/>
                </a:lnTo>
                <a:lnTo>
                  <a:pt x="77805" y="1101622"/>
                </a:lnTo>
                <a:lnTo>
                  <a:pt x="86471" y="1111782"/>
                </a:lnTo>
                <a:lnTo>
                  <a:pt x="119071" y="1139722"/>
                </a:lnTo>
                <a:lnTo>
                  <a:pt x="156954" y="1163852"/>
                </a:lnTo>
                <a:lnTo>
                  <a:pt x="198046" y="1179092"/>
                </a:lnTo>
                <a:lnTo>
                  <a:pt x="242411" y="1186712"/>
                </a:lnTo>
                <a:lnTo>
                  <a:pt x="290109" y="1186712"/>
                </a:lnTo>
                <a:lnTo>
                  <a:pt x="359002" y="1174012"/>
                </a:lnTo>
                <a:lnTo>
                  <a:pt x="395759" y="1162582"/>
                </a:lnTo>
                <a:lnTo>
                  <a:pt x="432687" y="1147342"/>
                </a:lnTo>
                <a:lnTo>
                  <a:pt x="466780" y="1128292"/>
                </a:lnTo>
                <a:lnTo>
                  <a:pt x="482723" y="1118132"/>
                </a:lnTo>
                <a:lnTo>
                  <a:pt x="318629" y="1118132"/>
                </a:lnTo>
                <a:lnTo>
                  <a:pt x="295186" y="1115592"/>
                </a:lnTo>
                <a:lnTo>
                  <a:pt x="283727" y="1111782"/>
                </a:lnTo>
                <a:lnTo>
                  <a:pt x="272424" y="1109242"/>
                </a:lnTo>
                <a:lnTo>
                  <a:pt x="260676" y="1104162"/>
                </a:lnTo>
                <a:lnTo>
                  <a:pt x="217552" y="1081302"/>
                </a:lnTo>
                <a:lnTo>
                  <a:pt x="198272" y="1066062"/>
                </a:lnTo>
                <a:lnTo>
                  <a:pt x="189192" y="1058442"/>
                </a:lnTo>
                <a:lnTo>
                  <a:pt x="164158" y="1029232"/>
                </a:lnTo>
                <a:lnTo>
                  <a:pt x="142371" y="994942"/>
                </a:lnTo>
                <a:lnTo>
                  <a:pt x="123751" y="954302"/>
                </a:lnTo>
                <a:lnTo>
                  <a:pt x="110834" y="913662"/>
                </a:lnTo>
                <a:lnTo>
                  <a:pt x="104818" y="875562"/>
                </a:lnTo>
                <a:lnTo>
                  <a:pt x="104242" y="850162"/>
                </a:lnTo>
                <a:lnTo>
                  <a:pt x="104995" y="838732"/>
                </a:lnTo>
                <a:lnTo>
                  <a:pt x="115046" y="791742"/>
                </a:lnTo>
                <a:lnTo>
                  <a:pt x="137704" y="749832"/>
                </a:lnTo>
                <a:lnTo>
                  <a:pt x="145362" y="739672"/>
                </a:lnTo>
                <a:lnTo>
                  <a:pt x="184006" y="706652"/>
                </a:lnTo>
                <a:lnTo>
                  <a:pt x="221745" y="687602"/>
                </a:lnTo>
                <a:lnTo>
                  <a:pt x="236059" y="682522"/>
                </a:lnTo>
                <a:lnTo>
                  <a:pt x="249312" y="677442"/>
                </a:lnTo>
                <a:lnTo>
                  <a:pt x="275022" y="672362"/>
                </a:lnTo>
                <a:lnTo>
                  <a:pt x="299748" y="669822"/>
                </a:lnTo>
                <a:lnTo>
                  <a:pt x="411280" y="669822"/>
                </a:lnTo>
                <a:lnTo>
                  <a:pt x="410138" y="664742"/>
                </a:lnTo>
                <a:lnTo>
                  <a:pt x="407895" y="652042"/>
                </a:lnTo>
                <a:lnTo>
                  <a:pt x="405980" y="640612"/>
                </a:lnTo>
                <a:lnTo>
                  <a:pt x="404394" y="629182"/>
                </a:lnTo>
                <a:lnTo>
                  <a:pt x="403136" y="617752"/>
                </a:lnTo>
                <a:lnTo>
                  <a:pt x="386656" y="613942"/>
                </a:lnTo>
                <a:close/>
              </a:path>
              <a:path w="2135505" h="1186814">
                <a:moveTo>
                  <a:pt x="534326" y="1019072"/>
                </a:moveTo>
                <a:lnTo>
                  <a:pt x="525262" y="1029232"/>
                </a:lnTo>
                <a:lnTo>
                  <a:pt x="515966" y="1038122"/>
                </a:lnTo>
                <a:lnTo>
                  <a:pt x="506427" y="1045742"/>
                </a:lnTo>
                <a:lnTo>
                  <a:pt x="496632" y="1054632"/>
                </a:lnTo>
                <a:lnTo>
                  <a:pt x="454643" y="1082572"/>
                </a:lnTo>
                <a:lnTo>
                  <a:pt x="419847" y="1099082"/>
                </a:lnTo>
                <a:lnTo>
                  <a:pt x="380903" y="1111782"/>
                </a:lnTo>
                <a:lnTo>
                  <a:pt x="342858" y="1118132"/>
                </a:lnTo>
                <a:lnTo>
                  <a:pt x="482723" y="1118132"/>
                </a:lnTo>
                <a:lnTo>
                  <a:pt x="487932" y="1114322"/>
                </a:lnTo>
                <a:lnTo>
                  <a:pt x="498036" y="1106702"/>
                </a:lnTo>
                <a:lnTo>
                  <a:pt x="507825" y="1099082"/>
                </a:lnTo>
                <a:lnTo>
                  <a:pt x="517298" y="1090192"/>
                </a:lnTo>
                <a:lnTo>
                  <a:pt x="526456" y="1082572"/>
                </a:lnTo>
                <a:lnTo>
                  <a:pt x="535299" y="1073682"/>
                </a:lnTo>
                <a:lnTo>
                  <a:pt x="543826" y="1063522"/>
                </a:lnTo>
                <a:lnTo>
                  <a:pt x="547293" y="1022882"/>
                </a:lnTo>
                <a:lnTo>
                  <a:pt x="534326" y="1019072"/>
                </a:lnTo>
                <a:close/>
              </a:path>
              <a:path w="2135505" h="1186814">
                <a:moveTo>
                  <a:pt x="905254" y="429792"/>
                </a:moveTo>
                <a:lnTo>
                  <a:pt x="892746" y="429792"/>
                </a:lnTo>
                <a:lnTo>
                  <a:pt x="880284" y="431062"/>
                </a:lnTo>
                <a:lnTo>
                  <a:pt x="867857" y="431062"/>
                </a:lnTo>
                <a:lnTo>
                  <a:pt x="843065" y="433602"/>
                </a:lnTo>
                <a:lnTo>
                  <a:pt x="830677" y="436142"/>
                </a:lnTo>
                <a:lnTo>
                  <a:pt x="818280" y="437412"/>
                </a:lnTo>
                <a:lnTo>
                  <a:pt x="780922" y="445032"/>
                </a:lnTo>
                <a:lnTo>
                  <a:pt x="730311" y="460272"/>
                </a:lnTo>
                <a:lnTo>
                  <a:pt x="716779" y="466622"/>
                </a:lnTo>
                <a:lnTo>
                  <a:pt x="703677" y="471702"/>
                </a:lnTo>
                <a:lnTo>
                  <a:pt x="666918" y="489482"/>
                </a:lnTo>
                <a:lnTo>
                  <a:pt x="644502" y="503452"/>
                </a:lnTo>
                <a:lnTo>
                  <a:pt x="633910" y="509802"/>
                </a:lnTo>
                <a:lnTo>
                  <a:pt x="623725" y="517422"/>
                </a:lnTo>
                <a:lnTo>
                  <a:pt x="613943" y="526312"/>
                </a:lnTo>
                <a:lnTo>
                  <a:pt x="604561" y="533932"/>
                </a:lnTo>
                <a:lnTo>
                  <a:pt x="570962" y="570762"/>
                </a:lnTo>
                <a:lnTo>
                  <a:pt x="543488" y="612672"/>
                </a:lnTo>
                <a:lnTo>
                  <a:pt x="526410" y="657122"/>
                </a:lnTo>
                <a:lnTo>
                  <a:pt x="518924" y="704112"/>
                </a:lnTo>
                <a:lnTo>
                  <a:pt x="518675" y="721892"/>
                </a:lnTo>
                <a:lnTo>
                  <a:pt x="518785" y="726972"/>
                </a:lnTo>
                <a:lnTo>
                  <a:pt x="523222" y="766342"/>
                </a:lnTo>
                <a:lnTo>
                  <a:pt x="533165" y="805712"/>
                </a:lnTo>
                <a:lnTo>
                  <a:pt x="547759" y="843812"/>
                </a:lnTo>
                <a:lnTo>
                  <a:pt x="566041" y="878102"/>
                </a:lnTo>
                <a:lnTo>
                  <a:pt x="596422" y="918742"/>
                </a:lnTo>
                <a:lnTo>
                  <a:pt x="625761" y="946682"/>
                </a:lnTo>
                <a:lnTo>
                  <a:pt x="649958" y="964462"/>
                </a:lnTo>
                <a:lnTo>
                  <a:pt x="662584" y="973352"/>
                </a:lnTo>
                <a:lnTo>
                  <a:pt x="702596" y="991132"/>
                </a:lnTo>
                <a:lnTo>
                  <a:pt x="745861" y="1001292"/>
                </a:lnTo>
                <a:lnTo>
                  <a:pt x="776542" y="1003832"/>
                </a:lnTo>
                <a:lnTo>
                  <a:pt x="792440" y="1003832"/>
                </a:lnTo>
                <a:lnTo>
                  <a:pt x="842396" y="998752"/>
                </a:lnTo>
                <a:lnTo>
                  <a:pt x="895790" y="984782"/>
                </a:lnTo>
                <a:lnTo>
                  <a:pt x="939297" y="968272"/>
                </a:lnTo>
                <a:lnTo>
                  <a:pt x="962971" y="956842"/>
                </a:lnTo>
                <a:lnTo>
                  <a:pt x="974335" y="951762"/>
                </a:lnTo>
                <a:lnTo>
                  <a:pt x="985384" y="944142"/>
                </a:lnTo>
                <a:lnTo>
                  <a:pt x="996118" y="937792"/>
                </a:lnTo>
                <a:lnTo>
                  <a:pt x="1001328" y="933982"/>
                </a:lnTo>
                <a:lnTo>
                  <a:pt x="837227" y="933982"/>
                </a:lnTo>
                <a:lnTo>
                  <a:pt x="813782" y="931442"/>
                </a:lnTo>
                <a:lnTo>
                  <a:pt x="802321" y="928902"/>
                </a:lnTo>
                <a:lnTo>
                  <a:pt x="791017" y="925092"/>
                </a:lnTo>
                <a:lnTo>
                  <a:pt x="779269" y="921282"/>
                </a:lnTo>
                <a:lnTo>
                  <a:pt x="736149" y="898422"/>
                </a:lnTo>
                <a:lnTo>
                  <a:pt x="699082" y="865402"/>
                </a:lnTo>
                <a:lnTo>
                  <a:pt x="675140" y="834922"/>
                </a:lnTo>
                <a:lnTo>
                  <a:pt x="654417" y="798092"/>
                </a:lnTo>
                <a:lnTo>
                  <a:pt x="636835" y="756182"/>
                </a:lnTo>
                <a:lnTo>
                  <a:pt x="626750" y="716812"/>
                </a:lnTo>
                <a:lnTo>
                  <a:pt x="622846" y="667282"/>
                </a:lnTo>
                <a:lnTo>
                  <a:pt x="623600" y="654582"/>
                </a:lnTo>
                <a:lnTo>
                  <a:pt x="633651" y="608862"/>
                </a:lnTo>
                <a:lnTo>
                  <a:pt x="656309" y="565682"/>
                </a:lnTo>
                <a:lnTo>
                  <a:pt x="681662" y="539012"/>
                </a:lnTo>
                <a:lnTo>
                  <a:pt x="691723" y="530122"/>
                </a:lnTo>
                <a:lnTo>
                  <a:pt x="702610" y="523772"/>
                </a:lnTo>
                <a:lnTo>
                  <a:pt x="714335" y="516152"/>
                </a:lnTo>
                <a:lnTo>
                  <a:pt x="726911" y="509802"/>
                </a:lnTo>
                <a:lnTo>
                  <a:pt x="780900" y="490752"/>
                </a:lnTo>
                <a:lnTo>
                  <a:pt x="806107" y="486942"/>
                </a:lnTo>
                <a:lnTo>
                  <a:pt x="930027" y="486942"/>
                </a:lnTo>
                <a:lnTo>
                  <a:pt x="928741" y="480592"/>
                </a:lnTo>
                <a:lnTo>
                  <a:pt x="926498" y="467892"/>
                </a:lnTo>
                <a:lnTo>
                  <a:pt x="924584" y="456462"/>
                </a:lnTo>
                <a:lnTo>
                  <a:pt x="922998" y="445032"/>
                </a:lnTo>
                <a:lnTo>
                  <a:pt x="921740" y="433602"/>
                </a:lnTo>
                <a:lnTo>
                  <a:pt x="905254" y="429792"/>
                </a:lnTo>
                <a:close/>
              </a:path>
              <a:path w="2135505" h="1186814">
                <a:moveTo>
                  <a:pt x="1052928" y="834922"/>
                </a:moveTo>
                <a:lnTo>
                  <a:pt x="1025030" y="862862"/>
                </a:lnTo>
                <a:lnTo>
                  <a:pt x="984188" y="892072"/>
                </a:lnTo>
                <a:lnTo>
                  <a:pt x="950383" y="909852"/>
                </a:lnTo>
                <a:lnTo>
                  <a:pt x="899499" y="927632"/>
                </a:lnTo>
                <a:lnTo>
                  <a:pt x="861456" y="933982"/>
                </a:lnTo>
                <a:lnTo>
                  <a:pt x="1001328" y="933982"/>
                </a:lnTo>
                <a:lnTo>
                  <a:pt x="1035902" y="907312"/>
                </a:lnTo>
                <a:lnTo>
                  <a:pt x="1065898" y="838732"/>
                </a:lnTo>
                <a:lnTo>
                  <a:pt x="1052928" y="834922"/>
                </a:lnTo>
                <a:close/>
              </a:path>
              <a:path w="2135505" h="1186814">
                <a:moveTo>
                  <a:pt x="411280" y="669822"/>
                </a:moveTo>
                <a:lnTo>
                  <a:pt x="299748" y="669822"/>
                </a:lnTo>
                <a:lnTo>
                  <a:pt x="323581" y="672362"/>
                </a:lnTo>
                <a:lnTo>
                  <a:pt x="335191" y="674902"/>
                </a:lnTo>
                <a:lnTo>
                  <a:pt x="379854" y="695222"/>
                </a:lnTo>
                <a:lnTo>
                  <a:pt x="401040" y="746022"/>
                </a:lnTo>
                <a:lnTo>
                  <a:pt x="405917" y="748562"/>
                </a:lnTo>
                <a:lnTo>
                  <a:pt x="426605" y="740942"/>
                </a:lnTo>
                <a:lnTo>
                  <a:pt x="426280" y="728242"/>
                </a:lnTo>
                <a:lnTo>
                  <a:pt x="422394" y="715542"/>
                </a:lnTo>
                <a:lnTo>
                  <a:pt x="415609" y="688872"/>
                </a:lnTo>
                <a:lnTo>
                  <a:pt x="412709" y="676172"/>
                </a:lnTo>
                <a:lnTo>
                  <a:pt x="411280" y="669822"/>
                </a:lnTo>
                <a:close/>
              </a:path>
              <a:path w="2135505" h="1186814">
                <a:moveTo>
                  <a:pt x="930027" y="486942"/>
                </a:moveTo>
                <a:lnTo>
                  <a:pt x="830375" y="486942"/>
                </a:lnTo>
                <a:lnTo>
                  <a:pt x="842185" y="488212"/>
                </a:lnTo>
                <a:lnTo>
                  <a:pt x="853795" y="490752"/>
                </a:lnTo>
                <a:lnTo>
                  <a:pt x="876460" y="498372"/>
                </a:lnTo>
                <a:lnTo>
                  <a:pt x="898459" y="511072"/>
                </a:lnTo>
                <a:lnTo>
                  <a:pt x="902837" y="519962"/>
                </a:lnTo>
                <a:lnTo>
                  <a:pt x="907828" y="532662"/>
                </a:lnTo>
                <a:lnTo>
                  <a:pt x="913430" y="545362"/>
                </a:lnTo>
                <a:lnTo>
                  <a:pt x="919645" y="561872"/>
                </a:lnTo>
                <a:lnTo>
                  <a:pt x="924521" y="564412"/>
                </a:lnTo>
                <a:lnTo>
                  <a:pt x="945222" y="556792"/>
                </a:lnTo>
                <a:lnTo>
                  <a:pt x="944881" y="545362"/>
                </a:lnTo>
                <a:lnTo>
                  <a:pt x="937439" y="518692"/>
                </a:lnTo>
                <a:lnTo>
                  <a:pt x="934211" y="505992"/>
                </a:lnTo>
                <a:lnTo>
                  <a:pt x="931312" y="493292"/>
                </a:lnTo>
                <a:lnTo>
                  <a:pt x="930027" y="486942"/>
                </a:lnTo>
                <a:close/>
              </a:path>
              <a:path w="2135505" h="1186814">
                <a:moveTo>
                  <a:pt x="1327773" y="342900"/>
                </a:moveTo>
                <a:lnTo>
                  <a:pt x="1202207" y="342900"/>
                </a:lnTo>
                <a:lnTo>
                  <a:pt x="1207706" y="346710"/>
                </a:lnTo>
                <a:lnTo>
                  <a:pt x="1211544" y="353060"/>
                </a:lnTo>
                <a:lnTo>
                  <a:pt x="1231433" y="397510"/>
                </a:lnTo>
                <a:lnTo>
                  <a:pt x="1236576" y="411480"/>
                </a:lnTo>
                <a:lnTo>
                  <a:pt x="1242109" y="425450"/>
                </a:lnTo>
                <a:lnTo>
                  <a:pt x="1317307" y="637540"/>
                </a:lnTo>
                <a:lnTo>
                  <a:pt x="1346294" y="722630"/>
                </a:lnTo>
                <a:lnTo>
                  <a:pt x="1355348" y="762000"/>
                </a:lnTo>
                <a:lnTo>
                  <a:pt x="1354445" y="769620"/>
                </a:lnTo>
                <a:lnTo>
                  <a:pt x="1347529" y="779780"/>
                </a:lnTo>
                <a:lnTo>
                  <a:pt x="1336014" y="795020"/>
                </a:lnTo>
                <a:lnTo>
                  <a:pt x="1335747" y="800100"/>
                </a:lnTo>
                <a:lnTo>
                  <a:pt x="1339227" y="808990"/>
                </a:lnTo>
                <a:lnTo>
                  <a:pt x="1350967" y="808990"/>
                </a:lnTo>
                <a:lnTo>
                  <a:pt x="1360803" y="805180"/>
                </a:lnTo>
                <a:lnTo>
                  <a:pt x="1371892" y="800100"/>
                </a:lnTo>
                <a:lnTo>
                  <a:pt x="1384234" y="795020"/>
                </a:lnTo>
                <a:lnTo>
                  <a:pt x="1397828" y="789940"/>
                </a:lnTo>
                <a:lnTo>
                  <a:pt x="1412671" y="784860"/>
                </a:lnTo>
                <a:lnTo>
                  <a:pt x="1503325" y="755650"/>
                </a:lnTo>
                <a:lnTo>
                  <a:pt x="1512930" y="751840"/>
                </a:lnTo>
                <a:lnTo>
                  <a:pt x="1555295" y="736600"/>
                </a:lnTo>
                <a:lnTo>
                  <a:pt x="1583116" y="721360"/>
                </a:lnTo>
                <a:lnTo>
                  <a:pt x="1461740" y="721360"/>
                </a:lnTo>
                <a:lnTo>
                  <a:pt x="1457029" y="709930"/>
                </a:lnTo>
                <a:lnTo>
                  <a:pt x="1452427" y="698500"/>
                </a:lnTo>
                <a:lnTo>
                  <a:pt x="1447937" y="685800"/>
                </a:lnTo>
                <a:lnTo>
                  <a:pt x="1443558" y="674370"/>
                </a:lnTo>
                <a:lnTo>
                  <a:pt x="1393018" y="509270"/>
                </a:lnTo>
                <a:lnTo>
                  <a:pt x="1402966" y="504190"/>
                </a:lnTo>
                <a:lnTo>
                  <a:pt x="1430699" y="495300"/>
                </a:lnTo>
                <a:lnTo>
                  <a:pt x="1444602" y="491490"/>
                </a:lnTo>
                <a:lnTo>
                  <a:pt x="1457845" y="488950"/>
                </a:lnTo>
                <a:lnTo>
                  <a:pt x="1656150" y="488950"/>
                </a:lnTo>
                <a:lnTo>
                  <a:pt x="1655495" y="487680"/>
                </a:lnTo>
                <a:lnTo>
                  <a:pt x="1648909" y="478790"/>
                </a:lnTo>
                <a:lnTo>
                  <a:pt x="1643709" y="472440"/>
                </a:lnTo>
                <a:lnTo>
                  <a:pt x="1372387" y="472440"/>
                </a:lnTo>
                <a:lnTo>
                  <a:pt x="1335057" y="367030"/>
                </a:lnTo>
                <a:lnTo>
                  <a:pt x="1331386" y="355600"/>
                </a:lnTo>
                <a:lnTo>
                  <a:pt x="1328052" y="344170"/>
                </a:lnTo>
                <a:lnTo>
                  <a:pt x="1327773" y="342900"/>
                </a:lnTo>
                <a:close/>
              </a:path>
              <a:path w="2135505" h="1186814">
                <a:moveTo>
                  <a:pt x="1656150" y="488950"/>
                </a:moveTo>
                <a:lnTo>
                  <a:pt x="1482355" y="488950"/>
                </a:lnTo>
                <a:lnTo>
                  <a:pt x="1493620" y="491490"/>
                </a:lnTo>
                <a:lnTo>
                  <a:pt x="1504226" y="494030"/>
                </a:lnTo>
                <a:lnTo>
                  <a:pt x="1540058" y="519430"/>
                </a:lnTo>
                <a:lnTo>
                  <a:pt x="1560007" y="552450"/>
                </a:lnTo>
                <a:lnTo>
                  <a:pt x="1574089" y="599440"/>
                </a:lnTo>
                <a:lnTo>
                  <a:pt x="1575154" y="624840"/>
                </a:lnTo>
                <a:lnTo>
                  <a:pt x="1573867" y="636270"/>
                </a:lnTo>
                <a:lnTo>
                  <a:pt x="1555402" y="679450"/>
                </a:lnTo>
                <a:lnTo>
                  <a:pt x="1525854" y="703580"/>
                </a:lnTo>
                <a:lnTo>
                  <a:pt x="1484112" y="720090"/>
                </a:lnTo>
                <a:lnTo>
                  <a:pt x="1472304" y="721360"/>
                </a:lnTo>
                <a:lnTo>
                  <a:pt x="1583116" y="721360"/>
                </a:lnTo>
                <a:lnTo>
                  <a:pt x="1619132" y="695960"/>
                </a:lnTo>
                <a:lnTo>
                  <a:pt x="1644936" y="666750"/>
                </a:lnTo>
                <a:lnTo>
                  <a:pt x="1664605" y="633730"/>
                </a:lnTo>
                <a:lnTo>
                  <a:pt x="1677614" y="588010"/>
                </a:lnTo>
                <a:lnTo>
                  <a:pt x="1678407" y="577850"/>
                </a:lnTo>
                <a:lnTo>
                  <a:pt x="1678344" y="562610"/>
                </a:lnTo>
                <a:lnTo>
                  <a:pt x="1668805" y="516890"/>
                </a:lnTo>
                <a:lnTo>
                  <a:pt x="1661385" y="499110"/>
                </a:lnTo>
                <a:lnTo>
                  <a:pt x="1656150" y="488950"/>
                </a:lnTo>
                <a:close/>
              </a:path>
              <a:path w="2135505" h="1186814">
                <a:moveTo>
                  <a:pt x="1848395" y="196850"/>
                </a:moveTo>
                <a:lnTo>
                  <a:pt x="1651505" y="196850"/>
                </a:lnTo>
                <a:lnTo>
                  <a:pt x="1661849" y="200659"/>
                </a:lnTo>
                <a:lnTo>
                  <a:pt x="1677826" y="207009"/>
                </a:lnTo>
                <a:lnTo>
                  <a:pt x="1685060" y="210820"/>
                </a:lnTo>
                <a:lnTo>
                  <a:pt x="1692809" y="215900"/>
                </a:lnTo>
                <a:lnTo>
                  <a:pt x="1701073" y="220980"/>
                </a:lnTo>
                <a:lnTo>
                  <a:pt x="1709853" y="226060"/>
                </a:lnTo>
                <a:lnTo>
                  <a:pt x="1719150" y="232410"/>
                </a:lnTo>
                <a:lnTo>
                  <a:pt x="1728965" y="240030"/>
                </a:lnTo>
                <a:lnTo>
                  <a:pt x="1739300" y="246380"/>
                </a:lnTo>
                <a:lnTo>
                  <a:pt x="1750155" y="255270"/>
                </a:lnTo>
                <a:lnTo>
                  <a:pt x="1761532" y="264160"/>
                </a:lnTo>
                <a:lnTo>
                  <a:pt x="1773432" y="273050"/>
                </a:lnTo>
                <a:lnTo>
                  <a:pt x="1785856" y="283210"/>
                </a:lnTo>
                <a:lnTo>
                  <a:pt x="1798805" y="293370"/>
                </a:lnTo>
                <a:lnTo>
                  <a:pt x="1812280" y="304800"/>
                </a:lnTo>
                <a:lnTo>
                  <a:pt x="1828989" y="318770"/>
                </a:lnTo>
                <a:lnTo>
                  <a:pt x="1857430" y="342900"/>
                </a:lnTo>
                <a:lnTo>
                  <a:pt x="1869160" y="354330"/>
                </a:lnTo>
                <a:lnTo>
                  <a:pt x="1879231" y="363220"/>
                </a:lnTo>
                <a:lnTo>
                  <a:pt x="1887642" y="370840"/>
                </a:lnTo>
                <a:lnTo>
                  <a:pt x="1894393" y="378460"/>
                </a:lnTo>
                <a:lnTo>
                  <a:pt x="1899483" y="383540"/>
                </a:lnTo>
                <a:lnTo>
                  <a:pt x="1902913" y="388620"/>
                </a:lnTo>
                <a:lnTo>
                  <a:pt x="1904682" y="391160"/>
                </a:lnTo>
                <a:lnTo>
                  <a:pt x="1923961" y="445770"/>
                </a:lnTo>
                <a:lnTo>
                  <a:pt x="1930574" y="464820"/>
                </a:lnTo>
                <a:lnTo>
                  <a:pt x="1945420" y="510540"/>
                </a:lnTo>
                <a:lnTo>
                  <a:pt x="1948704" y="523240"/>
                </a:lnTo>
                <a:lnTo>
                  <a:pt x="1951155" y="532130"/>
                </a:lnTo>
                <a:lnTo>
                  <a:pt x="1952774" y="539750"/>
                </a:lnTo>
                <a:lnTo>
                  <a:pt x="1953403" y="544830"/>
                </a:lnTo>
                <a:lnTo>
                  <a:pt x="1953514" y="549910"/>
                </a:lnTo>
                <a:lnTo>
                  <a:pt x="1952802" y="553720"/>
                </a:lnTo>
                <a:lnTo>
                  <a:pt x="1950859" y="556260"/>
                </a:lnTo>
                <a:lnTo>
                  <a:pt x="1944210" y="561340"/>
                </a:lnTo>
                <a:lnTo>
                  <a:pt x="1935451" y="565150"/>
                </a:lnTo>
                <a:lnTo>
                  <a:pt x="1922769" y="571500"/>
                </a:lnTo>
                <a:lnTo>
                  <a:pt x="1906168" y="577850"/>
                </a:lnTo>
                <a:lnTo>
                  <a:pt x="1903895" y="582930"/>
                </a:lnTo>
                <a:lnTo>
                  <a:pt x="1912340" y="607060"/>
                </a:lnTo>
                <a:lnTo>
                  <a:pt x="1917036" y="608330"/>
                </a:lnTo>
                <a:lnTo>
                  <a:pt x="1924733" y="605790"/>
                </a:lnTo>
                <a:lnTo>
                  <a:pt x="1933477" y="601980"/>
                </a:lnTo>
                <a:lnTo>
                  <a:pt x="1943273" y="598170"/>
                </a:lnTo>
                <a:lnTo>
                  <a:pt x="1954123" y="594360"/>
                </a:lnTo>
                <a:lnTo>
                  <a:pt x="1966030" y="589280"/>
                </a:lnTo>
                <a:lnTo>
                  <a:pt x="1978998" y="585470"/>
                </a:lnTo>
                <a:lnTo>
                  <a:pt x="1993029" y="580390"/>
                </a:lnTo>
                <a:lnTo>
                  <a:pt x="2008127" y="574040"/>
                </a:lnTo>
                <a:lnTo>
                  <a:pt x="2024295" y="568960"/>
                </a:lnTo>
                <a:lnTo>
                  <a:pt x="2040053" y="562610"/>
                </a:lnTo>
                <a:lnTo>
                  <a:pt x="2054882" y="557530"/>
                </a:lnTo>
                <a:lnTo>
                  <a:pt x="2068782" y="553720"/>
                </a:lnTo>
                <a:lnTo>
                  <a:pt x="2081752" y="548640"/>
                </a:lnTo>
                <a:lnTo>
                  <a:pt x="2093793" y="544830"/>
                </a:lnTo>
                <a:lnTo>
                  <a:pt x="2104905" y="541020"/>
                </a:lnTo>
                <a:lnTo>
                  <a:pt x="2115086" y="538480"/>
                </a:lnTo>
                <a:lnTo>
                  <a:pt x="2124338" y="534670"/>
                </a:lnTo>
                <a:lnTo>
                  <a:pt x="2132660" y="532130"/>
                </a:lnTo>
                <a:lnTo>
                  <a:pt x="2134933" y="528320"/>
                </a:lnTo>
                <a:lnTo>
                  <a:pt x="2129679" y="513080"/>
                </a:lnTo>
                <a:lnTo>
                  <a:pt x="2073262" y="513080"/>
                </a:lnTo>
                <a:lnTo>
                  <a:pt x="2069833" y="511810"/>
                </a:lnTo>
                <a:lnTo>
                  <a:pt x="2045896" y="467360"/>
                </a:lnTo>
                <a:lnTo>
                  <a:pt x="2040274" y="452120"/>
                </a:lnTo>
                <a:lnTo>
                  <a:pt x="2034084" y="435610"/>
                </a:lnTo>
                <a:lnTo>
                  <a:pt x="2019998" y="397510"/>
                </a:lnTo>
                <a:lnTo>
                  <a:pt x="2006610" y="359410"/>
                </a:lnTo>
                <a:lnTo>
                  <a:pt x="2000259" y="328930"/>
                </a:lnTo>
                <a:lnTo>
                  <a:pt x="2000498" y="322580"/>
                </a:lnTo>
                <a:lnTo>
                  <a:pt x="2001366" y="313690"/>
                </a:lnTo>
                <a:lnTo>
                  <a:pt x="2002829" y="302260"/>
                </a:lnTo>
                <a:lnTo>
                  <a:pt x="2003018" y="300990"/>
                </a:lnTo>
                <a:lnTo>
                  <a:pt x="1957616" y="300990"/>
                </a:lnTo>
                <a:lnTo>
                  <a:pt x="1877206" y="223520"/>
                </a:lnTo>
                <a:lnTo>
                  <a:pt x="1864494" y="212090"/>
                </a:lnTo>
                <a:lnTo>
                  <a:pt x="1852294" y="200659"/>
                </a:lnTo>
                <a:lnTo>
                  <a:pt x="1848395" y="196850"/>
                </a:lnTo>
                <a:close/>
              </a:path>
              <a:path w="2135505" h="1186814">
                <a:moveTo>
                  <a:pt x="2126615" y="504190"/>
                </a:moveTo>
                <a:lnTo>
                  <a:pt x="2110529" y="505460"/>
                </a:lnTo>
                <a:lnTo>
                  <a:pt x="2095508" y="509270"/>
                </a:lnTo>
                <a:lnTo>
                  <a:pt x="2084369" y="511810"/>
                </a:lnTo>
                <a:lnTo>
                  <a:pt x="2077110" y="513080"/>
                </a:lnTo>
                <a:lnTo>
                  <a:pt x="2129679" y="513080"/>
                </a:lnTo>
                <a:lnTo>
                  <a:pt x="2126615" y="504190"/>
                </a:lnTo>
                <a:close/>
              </a:path>
              <a:path w="2135505" h="1186814">
                <a:moveTo>
                  <a:pt x="1566687" y="280670"/>
                </a:moveTo>
                <a:lnTo>
                  <a:pt x="1399084" y="280670"/>
                </a:lnTo>
                <a:lnTo>
                  <a:pt x="1410791" y="281940"/>
                </a:lnTo>
                <a:lnTo>
                  <a:pt x="1421606" y="284480"/>
                </a:lnTo>
                <a:lnTo>
                  <a:pt x="1455953" y="312420"/>
                </a:lnTo>
                <a:lnTo>
                  <a:pt x="1470791" y="347980"/>
                </a:lnTo>
                <a:lnTo>
                  <a:pt x="1474276" y="370840"/>
                </a:lnTo>
                <a:lnTo>
                  <a:pt x="1474208" y="384810"/>
                </a:lnTo>
                <a:lnTo>
                  <a:pt x="1458209" y="427990"/>
                </a:lnTo>
                <a:lnTo>
                  <a:pt x="1426058" y="452120"/>
                </a:lnTo>
                <a:lnTo>
                  <a:pt x="1393471" y="466090"/>
                </a:lnTo>
                <a:lnTo>
                  <a:pt x="1380746" y="471170"/>
                </a:lnTo>
                <a:lnTo>
                  <a:pt x="1372387" y="472440"/>
                </a:lnTo>
                <a:lnTo>
                  <a:pt x="1643709" y="472440"/>
                </a:lnTo>
                <a:lnTo>
                  <a:pt x="1612315" y="448310"/>
                </a:lnTo>
                <a:lnTo>
                  <a:pt x="1485115" y="448310"/>
                </a:lnTo>
                <a:lnTo>
                  <a:pt x="1503944" y="435610"/>
                </a:lnTo>
                <a:lnTo>
                  <a:pt x="1513751" y="427990"/>
                </a:lnTo>
                <a:lnTo>
                  <a:pt x="1524258" y="419100"/>
                </a:lnTo>
                <a:lnTo>
                  <a:pt x="1535792" y="410210"/>
                </a:lnTo>
                <a:lnTo>
                  <a:pt x="1559106" y="378460"/>
                </a:lnTo>
                <a:lnTo>
                  <a:pt x="1574093" y="331470"/>
                </a:lnTo>
                <a:lnTo>
                  <a:pt x="1574437" y="318770"/>
                </a:lnTo>
                <a:lnTo>
                  <a:pt x="1573410" y="307340"/>
                </a:lnTo>
                <a:lnTo>
                  <a:pt x="1571010" y="294640"/>
                </a:lnTo>
                <a:lnTo>
                  <a:pt x="1567232" y="281940"/>
                </a:lnTo>
                <a:lnTo>
                  <a:pt x="1566687" y="280670"/>
                </a:lnTo>
                <a:close/>
              </a:path>
              <a:path w="2135505" h="1186814">
                <a:moveTo>
                  <a:pt x="1571482" y="436880"/>
                </a:moveTo>
                <a:lnTo>
                  <a:pt x="1545352" y="436880"/>
                </a:lnTo>
                <a:lnTo>
                  <a:pt x="1531286" y="438150"/>
                </a:lnTo>
                <a:lnTo>
                  <a:pt x="1516556" y="440690"/>
                </a:lnTo>
                <a:lnTo>
                  <a:pt x="1501164" y="444500"/>
                </a:lnTo>
                <a:lnTo>
                  <a:pt x="1485115" y="448310"/>
                </a:lnTo>
                <a:lnTo>
                  <a:pt x="1612315" y="448310"/>
                </a:lnTo>
                <a:lnTo>
                  <a:pt x="1605631" y="445770"/>
                </a:lnTo>
                <a:lnTo>
                  <a:pt x="1594924" y="441960"/>
                </a:lnTo>
                <a:lnTo>
                  <a:pt x="1583540" y="439420"/>
                </a:lnTo>
                <a:lnTo>
                  <a:pt x="1571482" y="436880"/>
                </a:lnTo>
                <a:close/>
              </a:path>
              <a:path w="2135505" h="1186814">
                <a:moveTo>
                  <a:pt x="1480608" y="218440"/>
                </a:moveTo>
                <a:lnTo>
                  <a:pt x="1468843" y="218440"/>
                </a:lnTo>
                <a:lnTo>
                  <a:pt x="1442868" y="220980"/>
                </a:lnTo>
                <a:lnTo>
                  <a:pt x="1428611" y="224790"/>
                </a:lnTo>
                <a:lnTo>
                  <a:pt x="1413475" y="228600"/>
                </a:lnTo>
                <a:lnTo>
                  <a:pt x="1397438" y="232410"/>
                </a:lnTo>
                <a:lnTo>
                  <a:pt x="1370334" y="242570"/>
                </a:lnTo>
                <a:lnTo>
                  <a:pt x="1358883" y="246380"/>
                </a:lnTo>
                <a:lnTo>
                  <a:pt x="1345824" y="251460"/>
                </a:lnTo>
                <a:lnTo>
                  <a:pt x="1330863" y="257810"/>
                </a:lnTo>
                <a:lnTo>
                  <a:pt x="1321572" y="261620"/>
                </a:lnTo>
                <a:lnTo>
                  <a:pt x="1311769" y="265430"/>
                </a:lnTo>
                <a:lnTo>
                  <a:pt x="1301304" y="269240"/>
                </a:lnTo>
                <a:lnTo>
                  <a:pt x="1290029" y="273050"/>
                </a:lnTo>
                <a:lnTo>
                  <a:pt x="1277795" y="278130"/>
                </a:lnTo>
                <a:lnTo>
                  <a:pt x="1264453" y="283210"/>
                </a:lnTo>
                <a:lnTo>
                  <a:pt x="1249855" y="288290"/>
                </a:lnTo>
                <a:lnTo>
                  <a:pt x="1233851" y="293370"/>
                </a:lnTo>
                <a:lnTo>
                  <a:pt x="1218485" y="299720"/>
                </a:lnTo>
                <a:lnTo>
                  <a:pt x="1204217" y="304800"/>
                </a:lnTo>
                <a:lnTo>
                  <a:pt x="1191048" y="308610"/>
                </a:lnTo>
                <a:lnTo>
                  <a:pt x="1178976" y="312420"/>
                </a:lnTo>
                <a:lnTo>
                  <a:pt x="1168003" y="316230"/>
                </a:lnTo>
                <a:lnTo>
                  <a:pt x="1158129" y="318770"/>
                </a:lnTo>
                <a:lnTo>
                  <a:pt x="1149354" y="322580"/>
                </a:lnTo>
                <a:lnTo>
                  <a:pt x="1141679" y="323850"/>
                </a:lnTo>
                <a:lnTo>
                  <a:pt x="1139291" y="328930"/>
                </a:lnTo>
                <a:lnTo>
                  <a:pt x="1147737" y="353060"/>
                </a:lnTo>
                <a:lnTo>
                  <a:pt x="1161314" y="351790"/>
                </a:lnTo>
                <a:lnTo>
                  <a:pt x="1188807" y="345440"/>
                </a:lnTo>
                <a:lnTo>
                  <a:pt x="1194752" y="344170"/>
                </a:lnTo>
                <a:lnTo>
                  <a:pt x="1202207" y="342900"/>
                </a:lnTo>
                <a:lnTo>
                  <a:pt x="1327773" y="342900"/>
                </a:lnTo>
                <a:lnTo>
                  <a:pt x="1325260" y="331470"/>
                </a:lnTo>
                <a:lnTo>
                  <a:pt x="1323218" y="318770"/>
                </a:lnTo>
                <a:lnTo>
                  <a:pt x="1322133" y="304800"/>
                </a:lnTo>
                <a:lnTo>
                  <a:pt x="1331079" y="299720"/>
                </a:lnTo>
                <a:lnTo>
                  <a:pt x="1342078" y="295910"/>
                </a:lnTo>
                <a:lnTo>
                  <a:pt x="1372996" y="284480"/>
                </a:lnTo>
                <a:lnTo>
                  <a:pt x="1386485" y="281940"/>
                </a:lnTo>
                <a:lnTo>
                  <a:pt x="1399084" y="280670"/>
                </a:lnTo>
                <a:lnTo>
                  <a:pt x="1566687" y="280670"/>
                </a:lnTo>
                <a:lnTo>
                  <a:pt x="1562325" y="270510"/>
                </a:lnTo>
                <a:lnTo>
                  <a:pt x="1528136" y="232410"/>
                </a:lnTo>
                <a:lnTo>
                  <a:pt x="1501807" y="220980"/>
                </a:lnTo>
                <a:lnTo>
                  <a:pt x="1480608" y="218440"/>
                </a:lnTo>
                <a:close/>
              </a:path>
              <a:path w="2135505" h="1186814">
                <a:moveTo>
                  <a:pt x="2060384" y="0"/>
                </a:moveTo>
                <a:lnTo>
                  <a:pt x="2009111" y="17780"/>
                </a:lnTo>
                <a:lnTo>
                  <a:pt x="2006852" y="33020"/>
                </a:lnTo>
                <a:lnTo>
                  <a:pt x="2004916" y="45720"/>
                </a:lnTo>
                <a:lnTo>
                  <a:pt x="2003298" y="55880"/>
                </a:lnTo>
                <a:lnTo>
                  <a:pt x="1985727" y="157480"/>
                </a:lnTo>
                <a:lnTo>
                  <a:pt x="1982490" y="175259"/>
                </a:lnTo>
                <a:lnTo>
                  <a:pt x="1976506" y="205740"/>
                </a:lnTo>
                <a:lnTo>
                  <a:pt x="1971172" y="233680"/>
                </a:lnTo>
                <a:lnTo>
                  <a:pt x="1966488" y="257810"/>
                </a:lnTo>
                <a:lnTo>
                  <a:pt x="1964390" y="269240"/>
                </a:lnTo>
                <a:lnTo>
                  <a:pt x="1962453" y="278130"/>
                </a:lnTo>
                <a:lnTo>
                  <a:pt x="1960679" y="287020"/>
                </a:lnTo>
                <a:lnTo>
                  <a:pt x="1959066" y="294640"/>
                </a:lnTo>
                <a:lnTo>
                  <a:pt x="1957616" y="300990"/>
                </a:lnTo>
                <a:lnTo>
                  <a:pt x="2003018" y="300990"/>
                </a:lnTo>
                <a:lnTo>
                  <a:pt x="2010958" y="255270"/>
                </a:lnTo>
                <a:lnTo>
                  <a:pt x="2023850" y="193040"/>
                </a:lnTo>
                <a:lnTo>
                  <a:pt x="2026830" y="180340"/>
                </a:lnTo>
                <a:lnTo>
                  <a:pt x="2029818" y="166370"/>
                </a:lnTo>
                <a:lnTo>
                  <a:pt x="2032815" y="153670"/>
                </a:lnTo>
                <a:lnTo>
                  <a:pt x="2041860" y="115570"/>
                </a:lnTo>
                <a:lnTo>
                  <a:pt x="2044893" y="104140"/>
                </a:lnTo>
                <a:lnTo>
                  <a:pt x="2047934" y="91440"/>
                </a:lnTo>
                <a:lnTo>
                  <a:pt x="2050985" y="80009"/>
                </a:lnTo>
                <a:lnTo>
                  <a:pt x="2060191" y="45720"/>
                </a:lnTo>
                <a:lnTo>
                  <a:pt x="2063277" y="35559"/>
                </a:lnTo>
                <a:lnTo>
                  <a:pt x="2066373" y="24130"/>
                </a:lnTo>
                <a:lnTo>
                  <a:pt x="2069477" y="13970"/>
                </a:lnTo>
                <a:lnTo>
                  <a:pt x="2065134" y="2540"/>
                </a:lnTo>
                <a:lnTo>
                  <a:pt x="2060384" y="0"/>
                </a:lnTo>
                <a:close/>
              </a:path>
              <a:path w="2135505" h="1186814">
                <a:moveTo>
                  <a:pt x="1710644" y="114300"/>
                </a:moveTo>
                <a:lnTo>
                  <a:pt x="1704853" y="118109"/>
                </a:lnTo>
                <a:lnTo>
                  <a:pt x="1697747" y="123190"/>
                </a:lnTo>
                <a:lnTo>
                  <a:pt x="1689325" y="128270"/>
                </a:lnTo>
                <a:lnTo>
                  <a:pt x="1679589" y="134620"/>
                </a:lnTo>
                <a:lnTo>
                  <a:pt x="1668538" y="140970"/>
                </a:lnTo>
                <a:lnTo>
                  <a:pt x="1656171" y="148590"/>
                </a:lnTo>
                <a:lnTo>
                  <a:pt x="1642491" y="157480"/>
                </a:lnTo>
                <a:lnTo>
                  <a:pt x="1627495" y="166370"/>
                </a:lnTo>
                <a:lnTo>
                  <a:pt x="1611185" y="175259"/>
                </a:lnTo>
                <a:lnTo>
                  <a:pt x="1609039" y="180340"/>
                </a:lnTo>
                <a:lnTo>
                  <a:pt x="1615998" y="200659"/>
                </a:lnTo>
                <a:lnTo>
                  <a:pt x="1628544" y="200659"/>
                </a:lnTo>
                <a:lnTo>
                  <a:pt x="1641442" y="196850"/>
                </a:lnTo>
                <a:lnTo>
                  <a:pt x="1848395" y="196850"/>
                </a:lnTo>
                <a:lnTo>
                  <a:pt x="1840595" y="189230"/>
                </a:lnTo>
                <a:lnTo>
                  <a:pt x="1829383" y="180340"/>
                </a:lnTo>
                <a:lnTo>
                  <a:pt x="1818645" y="170180"/>
                </a:lnTo>
                <a:lnTo>
                  <a:pt x="1808367" y="162559"/>
                </a:lnTo>
                <a:lnTo>
                  <a:pt x="1798536" y="153670"/>
                </a:lnTo>
                <a:lnTo>
                  <a:pt x="1789140" y="147320"/>
                </a:lnTo>
                <a:lnTo>
                  <a:pt x="1780165" y="140970"/>
                </a:lnTo>
                <a:lnTo>
                  <a:pt x="1771597" y="134620"/>
                </a:lnTo>
                <a:lnTo>
                  <a:pt x="1763424" y="129540"/>
                </a:lnTo>
                <a:lnTo>
                  <a:pt x="1755633" y="125730"/>
                </a:lnTo>
                <a:lnTo>
                  <a:pt x="1748209" y="121920"/>
                </a:lnTo>
                <a:lnTo>
                  <a:pt x="1736512" y="118109"/>
                </a:lnTo>
                <a:lnTo>
                  <a:pt x="1724082" y="115570"/>
                </a:lnTo>
                <a:lnTo>
                  <a:pt x="1710644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/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4184" y="1529255"/>
            <a:ext cx="3073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第三方库自动安装脚本</a:t>
            </a:r>
            <a:endParaRPr sz="2400">
              <a:latin typeface="Heiti SC"/>
              <a:cs typeface="Heiti SC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33201" y="2133352"/>
          <a:ext cx="7560839" cy="2716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iti SC"/>
                          <a:cs typeface="Heiti SC"/>
                        </a:rPr>
                        <a:t>库名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iti SC"/>
                          <a:cs typeface="Heiti SC"/>
                        </a:rPr>
                        <a:t>用途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023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pip</a:t>
                      </a:r>
                      <a:r>
                        <a:rPr sz="1800" b="1" dirty="0">
                          <a:latin typeface="Heiti SC"/>
                          <a:cs typeface="Heiti SC"/>
                        </a:rPr>
                        <a:t>安装指令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J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ie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中文分词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jie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au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ful</a:t>
                      </a:r>
                      <a:r>
                        <a:rPr sz="16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oup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H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TM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和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ML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解析器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autifuls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up4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483234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W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heel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on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第三方库文件打包工具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w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hee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PyI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lle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打包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on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源文件为可执行文件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yi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lle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43815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Dj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ango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on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最流行的</a:t>
                      </a: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W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开发框架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j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ango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5505" cy="1186815"/>
          </a:xfrm>
          <a:custGeom>
            <a:avLst/>
            <a:gdLst/>
            <a:ahLst/>
            <a:cxnLst/>
            <a:rect l="l" t="t" r="r" b="b"/>
            <a:pathLst>
              <a:path w="2135505" h="1186814">
                <a:moveTo>
                  <a:pt x="386656" y="613942"/>
                </a:moveTo>
                <a:lnTo>
                  <a:pt x="361685" y="613942"/>
                </a:lnTo>
                <a:lnTo>
                  <a:pt x="312077" y="619022"/>
                </a:lnTo>
                <a:lnTo>
                  <a:pt x="262322" y="629182"/>
                </a:lnTo>
                <a:lnTo>
                  <a:pt x="249778" y="632992"/>
                </a:lnTo>
                <a:lnTo>
                  <a:pt x="237169" y="635532"/>
                </a:lnTo>
                <a:lnTo>
                  <a:pt x="224485" y="640612"/>
                </a:lnTo>
                <a:lnTo>
                  <a:pt x="211714" y="644422"/>
                </a:lnTo>
                <a:lnTo>
                  <a:pt x="198181" y="649502"/>
                </a:lnTo>
                <a:lnTo>
                  <a:pt x="160150" y="667282"/>
                </a:lnTo>
                <a:lnTo>
                  <a:pt x="125901" y="686332"/>
                </a:lnTo>
                <a:lnTo>
                  <a:pt x="95342" y="709192"/>
                </a:lnTo>
                <a:lnTo>
                  <a:pt x="60177" y="744752"/>
                </a:lnTo>
                <a:lnTo>
                  <a:pt x="31193" y="785392"/>
                </a:lnTo>
                <a:lnTo>
                  <a:pt x="11182" y="829842"/>
                </a:lnTo>
                <a:lnTo>
                  <a:pt x="1286" y="875562"/>
                </a:lnTo>
                <a:lnTo>
                  <a:pt x="0" y="898422"/>
                </a:lnTo>
                <a:lnTo>
                  <a:pt x="59" y="904772"/>
                </a:lnTo>
                <a:lnTo>
                  <a:pt x="4616" y="950492"/>
                </a:lnTo>
                <a:lnTo>
                  <a:pt x="14559" y="989862"/>
                </a:lnTo>
                <a:lnTo>
                  <a:pt x="23916" y="1015262"/>
                </a:lnTo>
                <a:lnTo>
                  <a:pt x="29151" y="1027962"/>
                </a:lnTo>
                <a:lnTo>
                  <a:pt x="34814" y="1039392"/>
                </a:lnTo>
                <a:lnTo>
                  <a:pt x="40907" y="1050822"/>
                </a:lnTo>
                <a:lnTo>
                  <a:pt x="47429" y="1060982"/>
                </a:lnTo>
                <a:lnTo>
                  <a:pt x="54379" y="1072412"/>
                </a:lnTo>
                <a:lnTo>
                  <a:pt x="61759" y="1082572"/>
                </a:lnTo>
                <a:lnTo>
                  <a:pt x="69567" y="1092732"/>
                </a:lnTo>
                <a:lnTo>
                  <a:pt x="77805" y="1101622"/>
                </a:lnTo>
                <a:lnTo>
                  <a:pt x="86471" y="1111782"/>
                </a:lnTo>
                <a:lnTo>
                  <a:pt x="119071" y="1139722"/>
                </a:lnTo>
                <a:lnTo>
                  <a:pt x="156954" y="1163852"/>
                </a:lnTo>
                <a:lnTo>
                  <a:pt x="198046" y="1179092"/>
                </a:lnTo>
                <a:lnTo>
                  <a:pt x="242411" y="1186712"/>
                </a:lnTo>
                <a:lnTo>
                  <a:pt x="290109" y="1186712"/>
                </a:lnTo>
                <a:lnTo>
                  <a:pt x="359002" y="1174012"/>
                </a:lnTo>
                <a:lnTo>
                  <a:pt x="395759" y="1162582"/>
                </a:lnTo>
                <a:lnTo>
                  <a:pt x="432687" y="1147342"/>
                </a:lnTo>
                <a:lnTo>
                  <a:pt x="466780" y="1128292"/>
                </a:lnTo>
                <a:lnTo>
                  <a:pt x="482723" y="1118132"/>
                </a:lnTo>
                <a:lnTo>
                  <a:pt x="318629" y="1118132"/>
                </a:lnTo>
                <a:lnTo>
                  <a:pt x="295186" y="1115592"/>
                </a:lnTo>
                <a:lnTo>
                  <a:pt x="283727" y="1111782"/>
                </a:lnTo>
                <a:lnTo>
                  <a:pt x="272424" y="1109242"/>
                </a:lnTo>
                <a:lnTo>
                  <a:pt x="260676" y="1104162"/>
                </a:lnTo>
                <a:lnTo>
                  <a:pt x="217552" y="1081302"/>
                </a:lnTo>
                <a:lnTo>
                  <a:pt x="198272" y="1066062"/>
                </a:lnTo>
                <a:lnTo>
                  <a:pt x="189192" y="1058442"/>
                </a:lnTo>
                <a:lnTo>
                  <a:pt x="164158" y="1029232"/>
                </a:lnTo>
                <a:lnTo>
                  <a:pt x="142371" y="994942"/>
                </a:lnTo>
                <a:lnTo>
                  <a:pt x="123751" y="954302"/>
                </a:lnTo>
                <a:lnTo>
                  <a:pt x="110834" y="913662"/>
                </a:lnTo>
                <a:lnTo>
                  <a:pt x="104818" y="875562"/>
                </a:lnTo>
                <a:lnTo>
                  <a:pt x="104242" y="850162"/>
                </a:lnTo>
                <a:lnTo>
                  <a:pt x="104995" y="838732"/>
                </a:lnTo>
                <a:lnTo>
                  <a:pt x="115046" y="791742"/>
                </a:lnTo>
                <a:lnTo>
                  <a:pt x="137704" y="749832"/>
                </a:lnTo>
                <a:lnTo>
                  <a:pt x="145362" y="739672"/>
                </a:lnTo>
                <a:lnTo>
                  <a:pt x="184006" y="706652"/>
                </a:lnTo>
                <a:lnTo>
                  <a:pt x="221745" y="687602"/>
                </a:lnTo>
                <a:lnTo>
                  <a:pt x="236059" y="682522"/>
                </a:lnTo>
                <a:lnTo>
                  <a:pt x="249312" y="677442"/>
                </a:lnTo>
                <a:lnTo>
                  <a:pt x="275022" y="672362"/>
                </a:lnTo>
                <a:lnTo>
                  <a:pt x="299748" y="669822"/>
                </a:lnTo>
                <a:lnTo>
                  <a:pt x="411280" y="669822"/>
                </a:lnTo>
                <a:lnTo>
                  <a:pt x="410138" y="664742"/>
                </a:lnTo>
                <a:lnTo>
                  <a:pt x="407895" y="652042"/>
                </a:lnTo>
                <a:lnTo>
                  <a:pt x="405980" y="640612"/>
                </a:lnTo>
                <a:lnTo>
                  <a:pt x="404394" y="629182"/>
                </a:lnTo>
                <a:lnTo>
                  <a:pt x="403136" y="617752"/>
                </a:lnTo>
                <a:lnTo>
                  <a:pt x="386656" y="613942"/>
                </a:lnTo>
                <a:close/>
              </a:path>
              <a:path w="2135505" h="1186814">
                <a:moveTo>
                  <a:pt x="534326" y="1019072"/>
                </a:moveTo>
                <a:lnTo>
                  <a:pt x="525262" y="1029232"/>
                </a:lnTo>
                <a:lnTo>
                  <a:pt x="515966" y="1038122"/>
                </a:lnTo>
                <a:lnTo>
                  <a:pt x="506427" y="1045742"/>
                </a:lnTo>
                <a:lnTo>
                  <a:pt x="496632" y="1054632"/>
                </a:lnTo>
                <a:lnTo>
                  <a:pt x="454643" y="1082572"/>
                </a:lnTo>
                <a:lnTo>
                  <a:pt x="419847" y="1099082"/>
                </a:lnTo>
                <a:lnTo>
                  <a:pt x="380903" y="1111782"/>
                </a:lnTo>
                <a:lnTo>
                  <a:pt x="342858" y="1118132"/>
                </a:lnTo>
                <a:lnTo>
                  <a:pt x="482723" y="1118132"/>
                </a:lnTo>
                <a:lnTo>
                  <a:pt x="487932" y="1114322"/>
                </a:lnTo>
                <a:lnTo>
                  <a:pt x="498036" y="1106702"/>
                </a:lnTo>
                <a:lnTo>
                  <a:pt x="507825" y="1099082"/>
                </a:lnTo>
                <a:lnTo>
                  <a:pt x="517298" y="1090192"/>
                </a:lnTo>
                <a:lnTo>
                  <a:pt x="526456" y="1082572"/>
                </a:lnTo>
                <a:lnTo>
                  <a:pt x="535299" y="1073682"/>
                </a:lnTo>
                <a:lnTo>
                  <a:pt x="543826" y="1063522"/>
                </a:lnTo>
                <a:lnTo>
                  <a:pt x="547293" y="1022882"/>
                </a:lnTo>
                <a:lnTo>
                  <a:pt x="534326" y="1019072"/>
                </a:lnTo>
                <a:close/>
              </a:path>
              <a:path w="2135505" h="1186814">
                <a:moveTo>
                  <a:pt x="905254" y="429792"/>
                </a:moveTo>
                <a:lnTo>
                  <a:pt x="892746" y="429792"/>
                </a:lnTo>
                <a:lnTo>
                  <a:pt x="880284" y="431062"/>
                </a:lnTo>
                <a:lnTo>
                  <a:pt x="867857" y="431062"/>
                </a:lnTo>
                <a:lnTo>
                  <a:pt x="843065" y="433602"/>
                </a:lnTo>
                <a:lnTo>
                  <a:pt x="830677" y="436142"/>
                </a:lnTo>
                <a:lnTo>
                  <a:pt x="818280" y="437412"/>
                </a:lnTo>
                <a:lnTo>
                  <a:pt x="780922" y="445032"/>
                </a:lnTo>
                <a:lnTo>
                  <a:pt x="730311" y="460272"/>
                </a:lnTo>
                <a:lnTo>
                  <a:pt x="716779" y="466622"/>
                </a:lnTo>
                <a:lnTo>
                  <a:pt x="703677" y="471702"/>
                </a:lnTo>
                <a:lnTo>
                  <a:pt x="666918" y="489482"/>
                </a:lnTo>
                <a:lnTo>
                  <a:pt x="644502" y="503452"/>
                </a:lnTo>
                <a:lnTo>
                  <a:pt x="633910" y="509802"/>
                </a:lnTo>
                <a:lnTo>
                  <a:pt x="623725" y="517422"/>
                </a:lnTo>
                <a:lnTo>
                  <a:pt x="613943" y="526312"/>
                </a:lnTo>
                <a:lnTo>
                  <a:pt x="604561" y="533932"/>
                </a:lnTo>
                <a:lnTo>
                  <a:pt x="570962" y="570762"/>
                </a:lnTo>
                <a:lnTo>
                  <a:pt x="543488" y="612672"/>
                </a:lnTo>
                <a:lnTo>
                  <a:pt x="526410" y="657122"/>
                </a:lnTo>
                <a:lnTo>
                  <a:pt x="518924" y="704112"/>
                </a:lnTo>
                <a:lnTo>
                  <a:pt x="518675" y="721892"/>
                </a:lnTo>
                <a:lnTo>
                  <a:pt x="518785" y="726972"/>
                </a:lnTo>
                <a:lnTo>
                  <a:pt x="523222" y="766342"/>
                </a:lnTo>
                <a:lnTo>
                  <a:pt x="533165" y="805712"/>
                </a:lnTo>
                <a:lnTo>
                  <a:pt x="547759" y="843812"/>
                </a:lnTo>
                <a:lnTo>
                  <a:pt x="566041" y="878102"/>
                </a:lnTo>
                <a:lnTo>
                  <a:pt x="596422" y="918742"/>
                </a:lnTo>
                <a:lnTo>
                  <a:pt x="625761" y="946682"/>
                </a:lnTo>
                <a:lnTo>
                  <a:pt x="649958" y="964462"/>
                </a:lnTo>
                <a:lnTo>
                  <a:pt x="662584" y="973352"/>
                </a:lnTo>
                <a:lnTo>
                  <a:pt x="702596" y="991132"/>
                </a:lnTo>
                <a:lnTo>
                  <a:pt x="745861" y="1001292"/>
                </a:lnTo>
                <a:lnTo>
                  <a:pt x="776542" y="1003832"/>
                </a:lnTo>
                <a:lnTo>
                  <a:pt x="792440" y="1003832"/>
                </a:lnTo>
                <a:lnTo>
                  <a:pt x="842396" y="998752"/>
                </a:lnTo>
                <a:lnTo>
                  <a:pt x="895790" y="984782"/>
                </a:lnTo>
                <a:lnTo>
                  <a:pt x="939297" y="968272"/>
                </a:lnTo>
                <a:lnTo>
                  <a:pt x="962971" y="956842"/>
                </a:lnTo>
                <a:lnTo>
                  <a:pt x="974335" y="951762"/>
                </a:lnTo>
                <a:lnTo>
                  <a:pt x="985384" y="944142"/>
                </a:lnTo>
                <a:lnTo>
                  <a:pt x="996118" y="937792"/>
                </a:lnTo>
                <a:lnTo>
                  <a:pt x="1001328" y="933982"/>
                </a:lnTo>
                <a:lnTo>
                  <a:pt x="837227" y="933982"/>
                </a:lnTo>
                <a:lnTo>
                  <a:pt x="813782" y="931442"/>
                </a:lnTo>
                <a:lnTo>
                  <a:pt x="802321" y="928902"/>
                </a:lnTo>
                <a:lnTo>
                  <a:pt x="791017" y="925092"/>
                </a:lnTo>
                <a:lnTo>
                  <a:pt x="779269" y="921282"/>
                </a:lnTo>
                <a:lnTo>
                  <a:pt x="736149" y="898422"/>
                </a:lnTo>
                <a:lnTo>
                  <a:pt x="699082" y="865402"/>
                </a:lnTo>
                <a:lnTo>
                  <a:pt x="675140" y="834922"/>
                </a:lnTo>
                <a:lnTo>
                  <a:pt x="654417" y="798092"/>
                </a:lnTo>
                <a:lnTo>
                  <a:pt x="636835" y="756182"/>
                </a:lnTo>
                <a:lnTo>
                  <a:pt x="626750" y="716812"/>
                </a:lnTo>
                <a:lnTo>
                  <a:pt x="622846" y="667282"/>
                </a:lnTo>
                <a:lnTo>
                  <a:pt x="623600" y="654582"/>
                </a:lnTo>
                <a:lnTo>
                  <a:pt x="633651" y="608862"/>
                </a:lnTo>
                <a:lnTo>
                  <a:pt x="656309" y="565682"/>
                </a:lnTo>
                <a:lnTo>
                  <a:pt x="681662" y="539012"/>
                </a:lnTo>
                <a:lnTo>
                  <a:pt x="691723" y="530122"/>
                </a:lnTo>
                <a:lnTo>
                  <a:pt x="702610" y="523772"/>
                </a:lnTo>
                <a:lnTo>
                  <a:pt x="714335" y="516152"/>
                </a:lnTo>
                <a:lnTo>
                  <a:pt x="726911" y="509802"/>
                </a:lnTo>
                <a:lnTo>
                  <a:pt x="780900" y="490752"/>
                </a:lnTo>
                <a:lnTo>
                  <a:pt x="806107" y="486942"/>
                </a:lnTo>
                <a:lnTo>
                  <a:pt x="930027" y="486942"/>
                </a:lnTo>
                <a:lnTo>
                  <a:pt x="928741" y="480592"/>
                </a:lnTo>
                <a:lnTo>
                  <a:pt x="926498" y="467892"/>
                </a:lnTo>
                <a:lnTo>
                  <a:pt x="924584" y="456462"/>
                </a:lnTo>
                <a:lnTo>
                  <a:pt x="922998" y="445032"/>
                </a:lnTo>
                <a:lnTo>
                  <a:pt x="921740" y="433602"/>
                </a:lnTo>
                <a:lnTo>
                  <a:pt x="905254" y="429792"/>
                </a:lnTo>
                <a:close/>
              </a:path>
              <a:path w="2135505" h="1186814">
                <a:moveTo>
                  <a:pt x="1052928" y="834922"/>
                </a:moveTo>
                <a:lnTo>
                  <a:pt x="1025030" y="862862"/>
                </a:lnTo>
                <a:lnTo>
                  <a:pt x="984188" y="892072"/>
                </a:lnTo>
                <a:lnTo>
                  <a:pt x="950383" y="909852"/>
                </a:lnTo>
                <a:lnTo>
                  <a:pt x="899499" y="927632"/>
                </a:lnTo>
                <a:lnTo>
                  <a:pt x="861456" y="933982"/>
                </a:lnTo>
                <a:lnTo>
                  <a:pt x="1001328" y="933982"/>
                </a:lnTo>
                <a:lnTo>
                  <a:pt x="1035902" y="907312"/>
                </a:lnTo>
                <a:lnTo>
                  <a:pt x="1065898" y="838732"/>
                </a:lnTo>
                <a:lnTo>
                  <a:pt x="1052928" y="834922"/>
                </a:lnTo>
                <a:close/>
              </a:path>
              <a:path w="2135505" h="1186814">
                <a:moveTo>
                  <a:pt x="411280" y="669822"/>
                </a:moveTo>
                <a:lnTo>
                  <a:pt x="299748" y="669822"/>
                </a:lnTo>
                <a:lnTo>
                  <a:pt x="323581" y="672362"/>
                </a:lnTo>
                <a:lnTo>
                  <a:pt x="335191" y="674902"/>
                </a:lnTo>
                <a:lnTo>
                  <a:pt x="379854" y="695222"/>
                </a:lnTo>
                <a:lnTo>
                  <a:pt x="401040" y="746022"/>
                </a:lnTo>
                <a:lnTo>
                  <a:pt x="405917" y="748562"/>
                </a:lnTo>
                <a:lnTo>
                  <a:pt x="426605" y="740942"/>
                </a:lnTo>
                <a:lnTo>
                  <a:pt x="426280" y="728242"/>
                </a:lnTo>
                <a:lnTo>
                  <a:pt x="422394" y="715542"/>
                </a:lnTo>
                <a:lnTo>
                  <a:pt x="415609" y="688872"/>
                </a:lnTo>
                <a:lnTo>
                  <a:pt x="412709" y="676172"/>
                </a:lnTo>
                <a:lnTo>
                  <a:pt x="411280" y="669822"/>
                </a:lnTo>
                <a:close/>
              </a:path>
              <a:path w="2135505" h="1186814">
                <a:moveTo>
                  <a:pt x="930027" y="486942"/>
                </a:moveTo>
                <a:lnTo>
                  <a:pt x="830375" y="486942"/>
                </a:lnTo>
                <a:lnTo>
                  <a:pt x="842185" y="488212"/>
                </a:lnTo>
                <a:lnTo>
                  <a:pt x="853795" y="490752"/>
                </a:lnTo>
                <a:lnTo>
                  <a:pt x="876460" y="498372"/>
                </a:lnTo>
                <a:lnTo>
                  <a:pt x="898459" y="511072"/>
                </a:lnTo>
                <a:lnTo>
                  <a:pt x="902837" y="519962"/>
                </a:lnTo>
                <a:lnTo>
                  <a:pt x="907828" y="532662"/>
                </a:lnTo>
                <a:lnTo>
                  <a:pt x="913430" y="545362"/>
                </a:lnTo>
                <a:lnTo>
                  <a:pt x="919645" y="561872"/>
                </a:lnTo>
                <a:lnTo>
                  <a:pt x="924521" y="564412"/>
                </a:lnTo>
                <a:lnTo>
                  <a:pt x="945222" y="556792"/>
                </a:lnTo>
                <a:lnTo>
                  <a:pt x="944881" y="545362"/>
                </a:lnTo>
                <a:lnTo>
                  <a:pt x="937439" y="518692"/>
                </a:lnTo>
                <a:lnTo>
                  <a:pt x="934211" y="505992"/>
                </a:lnTo>
                <a:lnTo>
                  <a:pt x="931312" y="493292"/>
                </a:lnTo>
                <a:lnTo>
                  <a:pt x="930027" y="486942"/>
                </a:lnTo>
                <a:close/>
              </a:path>
              <a:path w="2135505" h="1186814">
                <a:moveTo>
                  <a:pt x="1327773" y="342900"/>
                </a:moveTo>
                <a:lnTo>
                  <a:pt x="1202207" y="342900"/>
                </a:lnTo>
                <a:lnTo>
                  <a:pt x="1207706" y="346710"/>
                </a:lnTo>
                <a:lnTo>
                  <a:pt x="1211544" y="353060"/>
                </a:lnTo>
                <a:lnTo>
                  <a:pt x="1231433" y="397510"/>
                </a:lnTo>
                <a:lnTo>
                  <a:pt x="1236576" y="411480"/>
                </a:lnTo>
                <a:lnTo>
                  <a:pt x="1242109" y="425450"/>
                </a:lnTo>
                <a:lnTo>
                  <a:pt x="1317307" y="637540"/>
                </a:lnTo>
                <a:lnTo>
                  <a:pt x="1346294" y="722630"/>
                </a:lnTo>
                <a:lnTo>
                  <a:pt x="1355348" y="762000"/>
                </a:lnTo>
                <a:lnTo>
                  <a:pt x="1354445" y="769620"/>
                </a:lnTo>
                <a:lnTo>
                  <a:pt x="1347529" y="779780"/>
                </a:lnTo>
                <a:lnTo>
                  <a:pt x="1336014" y="795020"/>
                </a:lnTo>
                <a:lnTo>
                  <a:pt x="1335747" y="800100"/>
                </a:lnTo>
                <a:lnTo>
                  <a:pt x="1339227" y="808990"/>
                </a:lnTo>
                <a:lnTo>
                  <a:pt x="1350967" y="808990"/>
                </a:lnTo>
                <a:lnTo>
                  <a:pt x="1360803" y="805180"/>
                </a:lnTo>
                <a:lnTo>
                  <a:pt x="1371892" y="800100"/>
                </a:lnTo>
                <a:lnTo>
                  <a:pt x="1384234" y="795020"/>
                </a:lnTo>
                <a:lnTo>
                  <a:pt x="1397828" y="789940"/>
                </a:lnTo>
                <a:lnTo>
                  <a:pt x="1412671" y="784860"/>
                </a:lnTo>
                <a:lnTo>
                  <a:pt x="1503325" y="755650"/>
                </a:lnTo>
                <a:lnTo>
                  <a:pt x="1512930" y="751840"/>
                </a:lnTo>
                <a:lnTo>
                  <a:pt x="1555295" y="736600"/>
                </a:lnTo>
                <a:lnTo>
                  <a:pt x="1583116" y="721360"/>
                </a:lnTo>
                <a:lnTo>
                  <a:pt x="1461740" y="721360"/>
                </a:lnTo>
                <a:lnTo>
                  <a:pt x="1457029" y="709930"/>
                </a:lnTo>
                <a:lnTo>
                  <a:pt x="1452427" y="698500"/>
                </a:lnTo>
                <a:lnTo>
                  <a:pt x="1447937" y="685800"/>
                </a:lnTo>
                <a:lnTo>
                  <a:pt x="1443558" y="674370"/>
                </a:lnTo>
                <a:lnTo>
                  <a:pt x="1393018" y="509270"/>
                </a:lnTo>
                <a:lnTo>
                  <a:pt x="1402966" y="504190"/>
                </a:lnTo>
                <a:lnTo>
                  <a:pt x="1430699" y="495300"/>
                </a:lnTo>
                <a:lnTo>
                  <a:pt x="1444602" y="491490"/>
                </a:lnTo>
                <a:lnTo>
                  <a:pt x="1457845" y="488950"/>
                </a:lnTo>
                <a:lnTo>
                  <a:pt x="1656150" y="488950"/>
                </a:lnTo>
                <a:lnTo>
                  <a:pt x="1655495" y="487680"/>
                </a:lnTo>
                <a:lnTo>
                  <a:pt x="1648909" y="478790"/>
                </a:lnTo>
                <a:lnTo>
                  <a:pt x="1643709" y="472440"/>
                </a:lnTo>
                <a:lnTo>
                  <a:pt x="1372387" y="472440"/>
                </a:lnTo>
                <a:lnTo>
                  <a:pt x="1335057" y="367030"/>
                </a:lnTo>
                <a:lnTo>
                  <a:pt x="1331386" y="355600"/>
                </a:lnTo>
                <a:lnTo>
                  <a:pt x="1328052" y="344170"/>
                </a:lnTo>
                <a:lnTo>
                  <a:pt x="1327773" y="342900"/>
                </a:lnTo>
                <a:close/>
              </a:path>
              <a:path w="2135505" h="1186814">
                <a:moveTo>
                  <a:pt x="1656150" y="488950"/>
                </a:moveTo>
                <a:lnTo>
                  <a:pt x="1482355" y="488950"/>
                </a:lnTo>
                <a:lnTo>
                  <a:pt x="1493620" y="491490"/>
                </a:lnTo>
                <a:lnTo>
                  <a:pt x="1504226" y="494030"/>
                </a:lnTo>
                <a:lnTo>
                  <a:pt x="1540058" y="519430"/>
                </a:lnTo>
                <a:lnTo>
                  <a:pt x="1560007" y="552450"/>
                </a:lnTo>
                <a:lnTo>
                  <a:pt x="1574089" y="599440"/>
                </a:lnTo>
                <a:lnTo>
                  <a:pt x="1575154" y="624840"/>
                </a:lnTo>
                <a:lnTo>
                  <a:pt x="1573867" y="636270"/>
                </a:lnTo>
                <a:lnTo>
                  <a:pt x="1555402" y="679450"/>
                </a:lnTo>
                <a:lnTo>
                  <a:pt x="1525854" y="703580"/>
                </a:lnTo>
                <a:lnTo>
                  <a:pt x="1484112" y="720090"/>
                </a:lnTo>
                <a:lnTo>
                  <a:pt x="1472304" y="721360"/>
                </a:lnTo>
                <a:lnTo>
                  <a:pt x="1583116" y="721360"/>
                </a:lnTo>
                <a:lnTo>
                  <a:pt x="1619132" y="695960"/>
                </a:lnTo>
                <a:lnTo>
                  <a:pt x="1644936" y="666750"/>
                </a:lnTo>
                <a:lnTo>
                  <a:pt x="1664605" y="633730"/>
                </a:lnTo>
                <a:lnTo>
                  <a:pt x="1677614" y="588010"/>
                </a:lnTo>
                <a:lnTo>
                  <a:pt x="1678407" y="577850"/>
                </a:lnTo>
                <a:lnTo>
                  <a:pt x="1678344" y="562610"/>
                </a:lnTo>
                <a:lnTo>
                  <a:pt x="1668805" y="516890"/>
                </a:lnTo>
                <a:lnTo>
                  <a:pt x="1661385" y="499110"/>
                </a:lnTo>
                <a:lnTo>
                  <a:pt x="1656150" y="488950"/>
                </a:lnTo>
                <a:close/>
              </a:path>
              <a:path w="2135505" h="1186814">
                <a:moveTo>
                  <a:pt x="1848395" y="196850"/>
                </a:moveTo>
                <a:lnTo>
                  <a:pt x="1651505" y="196850"/>
                </a:lnTo>
                <a:lnTo>
                  <a:pt x="1661849" y="200659"/>
                </a:lnTo>
                <a:lnTo>
                  <a:pt x="1677826" y="207009"/>
                </a:lnTo>
                <a:lnTo>
                  <a:pt x="1685060" y="210820"/>
                </a:lnTo>
                <a:lnTo>
                  <a:pt x="1692809" y="215900"/>
                </a:lnTo>
                <a:lnTo>
                  <a:pt x="1701073" y="220980"/>
                </a:lnTo>
                <a:lnTo>
                  <a:pt x="1709853" y="226060"/>
                </a:lnTo>
                <a:lnTo>
                  <a:pt x="1719150" y="232410"/>
                </a:lnTo>
                <a:lnTo>
                  <a:pt x="1728965" y="240030"/>
                </a:lnTo>
                <a:lnTo>
                  <a:pt x="1739300" y="246380"/>
                </a:lnTo>
                <a:lnTo>
                  <a:pt x="1750155" y="255270"/>
                </a:lnTo>
                <a:lnTo>
                  <a:pt x="1761532" y="264160"/>
                </a:lnTo>
                <a:lnTo>
                  <a:pt x="1773432" y="273050"/>
                </a:lnTo>
                <a:lnTo>
                  <a:pt x="1785856" y="283210"/>
                </a:lnTo>
                <a:lnTo>
                  <a:pt x="1798805" y="293370"/>
                </a:lnTo>
                <a:lnTo>
                  <a:pt x="1812280" y="304800"/>
                </a:lnTo>
                <a:lnTo>
                  <a:pt x="1828989" y="318770"/>
                </a:lnTo>
                <a:lnTo>
                  <a:pt x="1857430" y="342900"/>
                </a:lnTo>
                <a:lnTo>
                  <a:pt x="1869160" y="354330"/>
                </a:lnTo>
                <a:lnTo>
                  <a:pt x="1879231" y="363220"/>
                </a:lnTo>
                <a:lnTo>
                  <a:pt x="1887642" y="370840"/>
                </a:lnTo>
                <a:lnTo>
                  <a:pt x="1894393" y="378460"/>
                </a:lnTo>
                <a:lnTo>
                  <a:pt x="1899483" y="383540"/>
                </a:lnTo>
                <a:lnTo>
                  <a:pt x="1902913" y="388620"/>
                </a:lnTo>
                <a:lnTo>
                  <a:pt x="1904682" y="391160"/>
                </a:lnTo>
                <a:lnTo>
                  <a:pt x="1923961" y="445770"/>
                </a:lnTo>
                <a:lnTo>
                  <a:pt x="1930574" y="464820"/>
                </a:lnTo>
                <a:lnTo>
                  <a:pt x="1945420" y="510540"/>
                </a:lnTo>
                <a:lnTo>
                  <a:pt x="1948704" y="523240"/>
                </a:lnTo>
                <a:lnTo>
                  <a:pt x="1951155" y="532130"/>
                </a:lnTo>
                <a:lnTo>
                  <a:pt x="1952774" y="539750"/>
                </a:lnTo>
                <a:lnTo>
                  <a:pt x="1953403" y="544830"/>
                </a:lnTo>
                <a:lnTo>
                  <a:pt x="1953514" y="549910"/>
                </a:lnTo>
                <a:lnTo>
                  <a:pt x="1952802" y="553720"/>
                </a:lnTo>
                <a:lnTo>
                  <a:pt x="1950859" y="556260"/>
                </a:lnTo>
                <a:lnTo>
                  <a:pt x="1944210" y="561340"/>
                </a:lnTo>
                <a:lnTo>
                  <a:pt x="1935451" y="565150"/>
                </a:lnTo>
                <a:lnTo>
                  <a:pt x="1922769" y="571500"/>
                </a:lnTo>
                <a:lnTo>
                  <a:pt x="1906168" y="577850"/>
                </a:lnTo>
                <a:lnTo>
                  <a:pt x="1903895" y="582930"/>
                </a:lnTo>
                <a:lnTo>
                  <a:pt x="1912340" y="607060"/>
                </a:lnTo>
                <a:lnTo>
                  <a:pt x="1917036" y="608330"/>
                </a:lnTo>
                <a:lnTo>
                  <a:pt x="1924733" y="605790"/>
                </a:lnTo>
                <a:lnTo>
                  <a:pt x="1933477" y="601980"/>
                </a:lnTo>
                <a:lnTo>
                  <a:pt x="1943273" y="598170"/>
                </a:lnTo>
                <a:lnTo>
                  <a:pt x="1954123" y="594360"/>
                </a:lnTo>
                <a:lnTo>
                  <a:pt x="1966030" y="589280"/>
                </a:lnTo>
                <a:lnTo>
                  <a:pt x="1978998" y="585470"/>
                </a:lnTo>
                <a:lnTo>
                  <a:pt x="1993029" y="580390"/>
                </a:lnTo>
                <a:lnTo>
                  <a:pt x="2008127" y="574040"/>
                </a:lnTo>
                <a:lnTo>
                  <a:pt x="2024295" y="568960"/>
                </a:lnTo>
                <a:lnTo>
                  <a:pt x="2040053" y="562610"/>
                </a:lnTo>
                <a:lnTo>
                  <a:pt x="2054882" y="557530"/>
                </a:lnTo>
                <a:lnTo>
                  <a:pt x="2068782" y="553720"/>
                </a:lnTo>
                <a:lnTo>
                  <a:pt x="2081752" y="548640"/>
                </a:lnTo>
                <a:lnTo>
                  <a:pt x="2093793" y="544830"/>
                </a:lnTo>
                <a:lnTo>
                  <a:pt x="2104905" y="541020"/>
                </a:lnTo>
                <a:lnTo>
                  <a:pt x="2115086" y="538480"/>
                </a:lnTo>
                <a:lnTo>
                  <a:pt x="2124338" y="534670"/>
                </a:lnTo>
                <a:lnTo>
                  <a:pt x="2132660" y="532130"/>
                </a:lnTo>
                <a:lnTo>
                  <a:pt x="2134933" y="528320"/>
                </a:lnTo>
                <a:lnTo>
                  <a:pt x="2129679" y="513080"/>
                </a:lnTo>
                <a:lnTo>
                  <a:pt x="2073262" y="513080"/>
                </a:lnTo>
                <a:lnTo>
                  <a:pt x="2069833" y="511810"/>
                </a:lnTo>
                <a:lnTo>
                  <a:pt x="2045896" y="467360"/>
                </a:lnTo>
                <a:lnTo>
                  <a:pt x="2040274" y="452120"/>
                </a:lnTo>
                <a:lnTo>
                  <a:pt x="2034084" y="435610"/>
                </a:lnTo>
                <a:lnTo>
                  <a:pt x="2019998" y="397510"/>
                </a:lnTo>
                <a:lnTo>
                  <a:pt x="2006610" y="359410"/>
                </a:lnTo>
                <a:lnTo>
                  <a:pt x="2000259" y="328930"/>
                </a:lnTo>
                <a:lnTo>
                  <a:pt x="2000498" y="322580"/>
                </a:lnTo>
                <a:lnTo>
                  <a:pt x="2001366" y="313690"/>
                </a:lnTo>
                <a:lnTo>
                  <a:pt x="2002829" y="302260"/>
                </a:lnTo>
                <a:lnTo>
                  <a:pt x="2003018" y="300990"/>
                </a:lnTo>
                <a:lnTo>
                  <a:pt x="1957616" y="300990"/>
                </a:lnTo>
                <a:lnTo>
                  <a:pt x="1877206" y="223520"/>
                </a:lnTo>
                <a:lnTo>
                  <a:pt x="1864494" y="212090"/>
                </a:lnTo>
                <a:lnTo>
                  <a:pt x="1852294" y="200659"/>
                </a:lnTo>
                <a:lnTo>
                  <a:pt x="1848395" y="196850"/>
                </a:lnTo>
                <a:close/>
              </a:path>
              <a:path w="2135505" h="1186814">
                <a:moveTo>
                  <a:pt x="2126615" y="504190"/>
                </a:moveTo>
                <a:lnTo>
                  <a:pt x="2110529" y="505460"/>
                </a:lnTo>
                <a:lnTo>
                  <a:pt x="2095508" y="509270"/>
                </a:lnTo>
                <a:lnTo>
                  <a:pt x="2084369" y="511810"/>
                </a:lnTo>
                <a:lnTo>
                  <a:pt x="2077110" y="513080"/>
                </a:lnTo>
                <a:lnTo>
                  <a:pt x="2129679" y="513080"/>
                </a:lnTo>
                <a:lnTo>
                  <a:pt x="2126615" y="504190"/>
                </a:lnTo>
                <a:close/>
              </a:path>
              <a:path w="2135505" h="1186814">
                <a:moveTo>
                  <a:pt x="1566687" y="280670"/>
                </a:moveTo>
                <a:lnTo>
                  <a:pt x="1399084" y="280670"/>
                </a:lnTo>
                <a:lnTo>
                  <a:pt x="1410791" y="281940"/>
                </a:lnTo>
                <a:lnTo>
                  <a:pt x="1421606" y="284480"/>
                </a:lnTo>
                <a:lnTo>
                  <a:pt x="1455953" y="312420"/>
                </a:lnTo>
                <a:lnTo>
                  <a:pt x="1470791" y="347980"/>
                </a:lnTo>
                <a:lnTo>
                  <a:pt x="1474276" y="370840"/>
                </a:lnTo>
                <a:lnTo>
                  <a:pt x="1474208" y="384810"/>
                </a:lnTo>
                <a:lnTo>
                  <a:pt x="1458209" y="427990"/>
                </a:lnTo>
                <a:lnTo>
                  <a:pt x="1426058" y="452120"/>
                </a:lnTo>
                <a:lnTo>
                  <a:pt x="1393471" y="466090"/>
                </a:lnTo>
                <a:lnTo>
                  <a:pt x="1380746" y="471170"/>
                </a:lnTo>
                <a:lnTo>
                  <a:pt x="1372387" y="472440"/>
                </a:lnTo>
                <a:lnTo>
                  <a:pt x="1643709" y="472440"/>
                </a:lnTo>
                <a:lnTo>
                  <a:pt x="1612315" y="448310"/>
                </a:lnTo>
                <a:lnTo>
                  <a:pt x="1485115" y="448310"/>
                </a:lnTo>
                <a:lnTo>
                  <a:pt x="1503944" y="435610"/>
                </a:lnTo>
                <a:lnTo>
                  <a:pt x="1513751" y="427990"/>
                </a:lnTo>
                <a:lnTo>
                  <a:pt x="1524258" y="419100"/>
                </a:lnTo>
                <a:lnTo>
                  <a:pt x="1535792" y="410210"/>
                </a:lnTo>
                <a:lnTo>
                  <a:pt x="1559106" y="378460"/>
                </a:lnTo>
                <a:lnTo>
                  <a:pt x="1574093" y="331470"/>
                </a:lnTo>
                <a:lnTo>
                  <a:pt x="1574437" y="318770"/>
                </a:lnTo>
                <a:lnTo>
                  <a:pt x="1573410" y="307340"/>
                </a:lnTo>
                <a:lnTo>
                  <a:pt x="1571010" y="294640"/>
                </a:lnTo>
                <a:lnTo>
                  <a:pt x="1567232" y="281940"/>
                </a:lnTo>
                <a:lnTo>
                  <a:pt x="1566687" y="280670"/>
                </a:lnTo>
                <a:close/>
              </a:path>
              <a:path w="2135505" h="1186814">
                <a:moveTo>
                  <a:pt x="1571482" y="436880"/>
                </a:moveTo>
                <a:lnTo>
                  <a:pt x="1545352" y="436880"/>
                </a:lnTo>
                <a:lnTo>
                  <a:pt x="1531286" y="438150"/>
                </a:lnTo>
                <a:lnTo>
                  <a:pt x="1516556" y="440690"/>
                </a:lnTo>
                <a:lnTo>
                  <a:pt x="1501164" y="444500"/>
                </a:lnTo>
                <a:lnTo>
                  <a:pt x="1485115" y="448310"/>
                </a:lnTo>
                <a:lnTo>
                  <a:pt x="1612315" y="448310"/>
                </a:lnTo>
                <a:lnTo>
                  <a:pt x="1605631" y="445770"/>
                </a:lnTo>
                <a:lnTo>
                  <a:pt x="1594924" y="441960"/>
                </a:lnTo>
                <a:lnTo>
                  <a:pt x="1583540" y="439420"/>
                </a:lnTo>
                <a:lnTo>
                  <a:pt x="1571482" y="436880"/>
                </a:lnTo>
                <a:close/>
              </a:path>
              <a:path w="2135505" h="1186814">
                <a:moveTo>
                  <a:pt x="1480608" y="218440"/>
                </a:moveTo>
                <a:lnTo>
                  <a:pt x="1468843" y="218440"/>
                </a:lnTo>
                <a:lnTo>
                  <a:pt x="1442868" y="220980"/>
                </a:lnTo>
                <a:lnTo>
                  <a:pt x="1428611" y="224790"/>
                </a:lnTo>
                <a:lnTo>
                  <a:pt x="1413475" y="228600"/>
                </a:lnTo>
                <a:lnTo>
                  <a:pt x="1397438" y="232410"/>
                </a:lnTo>
                <a:lnTo>
                  <a:pt x="1370334" y="242570"/>
                </a:lnTo>
                <a:lnTo>
                  <a:pt x="1358883" y="246380"/>
                </a:lnTo>
                <a:lnTo>
                  <a:pt x="1345824" y="251460"/>
                </a:lnTo>
                <a:lnTo>
                  <a:pt x="1330863" y="257810"/>
                </a:lnTo>
                <a:lnTo>
                  <a:pt x="1321572" y="261620"/>
                </a:lnTo>
                <a:lnTo>
                  <a:pt x="1311769" y="265430"/>
                </a:lnTo>
                <a:lnTo>
                  <a:pt x="1301304" y="269240"/>
                </a:lnTo>
                <a:lnTo>
                  <a:pt x="1290029" y="273050"/>
                </a:lnTo>
                <a:lnTo>
                  <a:pt x="1277795" y="278130"/>
                </a:lnTo>
                <a:lnTo>
                  <a:pt x="1264453" y="283210"/>
                </a:lnTo>
                <a:lnTo>
                  <a:pt x="1249855" y="288290"/>
                </a:lnTo>
                <a:lnTo>
                  <a:pt x="1233851" y="293370"/>
                </a:lnTo>
                <a:lnTo>
                  <a:pt x="1218485" y="299720"/>
                </a:lnTo>
                <a:lnTo>
                  <a:pt x="1204217" y="304800"/>
                </a:lnTo>
                <a:lnTo>
                  <a:pt x="1191048" y="308610"/>
                </a:lnTo>
                <a:lnTo>
                  <a:pt x="1178976" y="312420"/>
                </a:lnTo>
                <a:lnTo>
                  <a:pt x="1168003" y="316230"/>
                </a:lnTo>
                <a:lnTo>
                  <a:pt x="1158129" y="318770"/>
                </a:lnTo>
                <a:lnTo>
                  <a:pt x="1149354" y="322580"/>
                </a:lnTo>
                <a:lnTo>
                  <a:pt x="1141679" y="323850"/>
                </a:lnTo>
                <a:lnTo>
                  <a:pt x="1139291" y="328930"/>
                </a:lnTo>
                <a:lnTo>
                  <a:pt x="1147737" y="353060"/>
                </a:lnTo>
                <a:lnTo>
                  <a:pt x="1161314" y="351790"/>
                </a:lnTo>
                <a:lnTo>
                  <a:pt x="1188807" y="345440"/>
                </a:lnTo>
                <a:lnTo>
                  <a:pt x="1194752" y="344170"/>
                </a:lnTo>
                <a:lnTo>
                  <a:pt x="1202207" y="342900"/>
                </a:lnTo>
                <a:lnTo>
                  <a:pt x="1327773" y="342900"/>
                </a:lnTo>
                <a:lnTo>
                  <a:pt x="1325260" y="331470"/>
                </a:lnTo>
                <a:lnTo>
                  <a:pt x="1323218" y="318770"/>
                </a:lnTo>
                <a:lnTo>
                  <a:pt x="1322133" y="304800"/>
                </a:lnTo>
                <a:lnTo>
                  <a:pt x="1331079" y="299720"/>
                </a:lnTo>
                <a:lnTo>
                  <a:pt x="1342078" y="295910"/>
                </a:lnTo>
                <a:lnTo>
                  <a:pt x="1372996" y="284480"/>
                </a:lnTo>
                <a:lnTo>
                  <a:pt x="1386485" y="281940"/>
                </a:lnTo>
                <a:lnTo>
                  <a:pt x="1399084" y="280670"/>
                </a:lnTo>
                <a:lnTo>
                  <a:pt x="1566687" y="280670"/>
                </a:lnTo>
                <a:lnTo>
                  <a:pt x="1562325" y="270510"/>
                </a:lnTo>
                <a:lnTo>
                  <a:pt x="1528136" y="232410"/>
                </a:lnTo>
                <a:lnTo>
                  <a:pt x="1501807" y="220980"/>
                </a:lnTo>
                <a:lnTo>
                  <a:pt x="1480608" y="218440"/>
                </a:lnTo>
                <a:close/>
              </a:path>
              <a:path w="2135505" h="1186814">
                <a:moveTo>
                  <a:pt x="2060384" y="0"/>
                </a:moveTo>
                <a:lnTo>
                  <a:pt x="2009111" y="17780"/>
                </a:lnTo>
                <a:lnTo>
                  <a:pt x="2006852" y="33020"/>
                </a:lnTo>
                <a:lnTo>
                  <a:pt x="2004916" y="45720"/>
                </a:lnTo>
                <a:lnTo>
                  <a:pt x="2003298" y="55880"/>
                </a:lnTo>
                <a:lnTo>
                  <a:pt x="1985727" y="157480"/>
                </a:lnTo>
                <a:lnTo>
                  <a:pt x="1982490" y="175259"/>
                </a:lnTo>
                <a:lnTo>
                  <a:pt x="1976506" y="205740"/>
                </a:lnTo>
                <a:lnTo>
                  <a:pt x="1971172" y="233680"/>
                </a:lnTo>
                <a:lnTo>
                  <a:pt x="1966488" y="257810"/>
                </a:lnTo>
                <a:lnTo>
                  <a:pt x="1964390" y="269240"/>
                </a:lnTo>
                <a:lnTo>
                  <a:pt x="1962453" y="278130"/>
                </a:lnTo>
                <a:lnTo>
                  <a:pt x="1960679" y="287020"/>
                </a:lnTo>
                <a:lnTo>
                  <a:pt x="1959066" y="294640"/>
                </a:lnTo>
                <a:lnTo>
                  <a:pt x="1957616" y="300990"/>
                </a:lnTo>
                <a:lnTo>
                  <a:pt x="2003018" y="300990"/>
                </a:lnTo>
                <a:lnTo>
                  <a:pt x="2010958" y="255270"/>
                </a:lnTo>
                <a:lnTo>
                  <a:pt x="2023850" y="193040"/>
                </a:lnTo>
                <a:lnTo>
                  <a:pt x="2026830" y="180340"/>
                </a:lnTo>
                <a:lnTo>
                  <a:pt x="2029818" y="166370"/>
                </a:lnTo>
                <a:lnTo>
                  <a:pt x="2032815" y="153670"/>
                </a:lnTo>
                <a:lnTo>
                  <a:pt x="2041860" y="115570"/>
                </a:lnTo>
                <a:lnTo>
                  <a:pt x="2044893" y="104140"/>
                </a:lnTo>
                <a:lnTo>
                  <a:pt x="2047934" y="91440"/>
                </a:lnTo>
                <a:lnTo>
                  <a:pt x="2050985" y="80009"/>
                </a:lnTo>
                <a:lnTo>
                  <a:pt x="2060191" y="45720"/>
                </a:lnTo>
                <a:lnTo>
                  <a:pt x="2063277" y="35559"/>
                </a:lnTo>
                <a:lnTo>
                  <a:pt x="2066373" y="24130"/>
                </a:lnTo>
                <a:lnTo>
                  <a:pt x="2069477" y="13970"/>
                </a:lnTo>
                <a:lnTo>
                  <a:pt x="2065134" y="2540"/>
                </a:lnTo>
                <a:lnTo>
                  <a:pt x="2060384" y="0"/>
                </a:lnTo>
                <a:close/>
              </a:path>
              <a:path w="2135505" h="1186814">
                <a:moveTo>
                  <a:pt x="1710644" y="114300"/>
                </a:moveTo>
                <a:lnTo>
                  <a:pt x="1704853" y="118109"/>
                </a:lnTo>
                <a:lnTo>
                  <a:pt x="1697747" y="123190"/>
                </a:lnTo>
                <a:lnTo>
                  <a:pt x="1689325" y="128270"/>
                </a:lnTo>
                <a:lnTo>
                  <a:pt x="1679589" y="134620"/>
                </a:lnTo>
                <a:lnTo>
                  <a:pt x="1668538" y="140970"/>
                </a:lnTo>
                <a:lnTo>
                  <a:pt x="1656171" y="148590"/>
                </a:lnTo>
                <a:lnTo>
                  <a:pt x="1642491" y="157480"/>
                </a:lnTo>
                <a:lnTo>
                  <a:pt x="1627495" y="166370"/>
                </a:lnTo>
                <a:lnTo>
                  <a:pt x="1611185" y="175259"/>
                </a:lnTo>
                <a:lnTo>
                  <a:pt x="1609039" y="180340"/>
                </a:lnTo>
                <a:lnTo>
                  <a:pt x="1615998" y="200659"/>
                </a:lnTo>
                <a:lnTo>
                  <a:pt x="1628544" y="200659"/>
                </a:lnTo>
                <a:lnTo>
                  <a:pt x="1641442" y="196850"/>
                </a:lnTo>
                <a:lnTo>
                  <a:pt x="1848395" y="196850"/>
                </a:lnTo>
                <a:lnTo>
                  <a:pt x="1840595" y="189230"/>
                </a:lnTo>
                <a:lnTo>
                  <a:pt x="1829383" y="180340"/>
                </a:lnTo>
                <a:lnTo>
                  <a:pt x="1818645" y="170180"/>
                </a:lnTo>
                <a:lnTo>
                  <a:pt x="1808367" y="162559"/>
                </a:lnTo>
                <a:lnTo>
                  <a:pt x="1798536" y="153670"/>
                </a:lnTo>
                <a:lnTo>
                  <a:pt x="1789140" y="147320"/>
                </a:lnTo>
                <a:lnTo>
                  <a:pt x="1780165" y="140970"/>
                </a:lnTo>
                <a:lnTo>
                  <a:pt x="1771597" y="134620"/>
                </a:lnTo>
                <a:lnTo>
                  <a:pt x="1763424" y="129540"/>
                </a:lnTo>
                <a:lnTo>
                  <a:pt x="1755633" y="125730"/>
                </a:lnTo>
                <a:lnTo>
                  <a:pt x="1748209" y="121920"/>
                </a:lnTo>
                <a:lnTo>
                  <a:pt x="1736512" y="118109"/>
                </a:lnTo>
                <a:lnTo>
                  <a:pt x="1724082" y="115570"/>
                </a:lnTo>
                <a:lnTo>
                  <a:pt x="1710644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/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4184" y="1529255"/>
            <a:ext cx="3073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第三方库自动安装脚本</a:t>
            </a:r>
            <a:endParaRPr sz="2400">
              <a:latin typeface="Heiti SC"/>
              <a:cs typeface="Heiti SC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33201" y="2133352"/>
          <a:ext cx="7560839" cy="2716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iti SC"/>
                          <a:cs typeface="Heiti SC"/>
                        </a:rPr>
                        <a:t>库名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iti SC"/>
                          <a:cs typeface="Heiti SC"/>
                        </a:rPr>
                        <a:t>用途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023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pip</a:t>
                      </a:r>
                      <a:r>
                        <a:rPr sz="1800" b="1" dirty="0">
                          <a:latin typeface="Heiti SC"/>
                          <a:cs typeface="Heiti SC"/>
                        </a:rPr>
                        <a:t>安装指令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ask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轻量级</a:t>
                      </a: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W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开发框架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ask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</a:pP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W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spc="-50" dirty="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oBot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微信机器人开发框架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w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t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</a:pP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ymP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数学符号计算工具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ym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py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438784">
                        <a:lnSpc>
                          <a:spcPct val="100000"/>
                        </a:lnSpc>
                      </a:pPr>
                      <a:r>
                        <a:rPr sz="1600" spc="-6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andas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高效数据分析和计算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andas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Netw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k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x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复杂网络和图结构的建模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和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分析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etw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k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x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5505" cy="1186815"/>
          </a:xfrm>
          <a:custGeom>
            <a:avLst/>
            <a:gdLst/>
            <a:ahLst/>
            <a:cxnLst/>
            <a:rect l="l" t="t" r="r" b="b"/>
            <a:pathLst>
              <a:path w="2135505" h="1186814">
                <a:moveTo>
                  <a:pt x="386656" y="613942"/>
                </a:moveTo>
                <a:lnTo>
                  <a:pt x="361685" y="613942"/>
                </a:lnTo>
                <a:lnTo>
                  <a:pt x="312077" y="619022"/>
                </a:lnTo>
                <a:lnTo>
                  <a:pt x="262322" y="629182"/>
                </a:lnTo>
                <a:lnTo>
                  <a:pt x="249778" y="632992"/>
                </a:lnTo>
                <a:lnTo>
                  <a:pt x="237169" y="635532"/>
                </a:lnTo>
                <a:lnTo>
                  <a:pt x="224485" y="640612"/>
                </a:lnTo>
                <a:lnTo>
                  <a:pt x="211714" y="644422"/>
                </a:lnTo>
                <a:lnTo>
                  <a:pt x="198181" y="649502"/>
                </a:lnTo>
                <a:lnTo>
                  <a:pt x="160150" y="667282"/>
                </a:lnTo>
                <a:lnTo>
                  <a:pt x="125901" y="686332"/>
                </a:lnTo>
                <a:lnTo>
                  <a:pt x="95342" y="709192"/>
                </a:lnTo>
                <a:lnTo>
                  <a:pt x="60177" y="744752"/>
                </a:lnTo>
                <a:lnTo>
                  <a:pt x="31193" y="785392"/>
                </a:lnTo>
                <a:lnTo>
                  <a:pt x="11182" y="829842"/>
                </a:lnTo>
                <a:lnTo>
                  <a:pt x="1286" y="875562"/>
                </a:lnTo>
                <a:lnTo>
                  <a:pt x="0" y="898422"/>
                </a:lnTo>
                <a:lnTo>
                  <a:pt x="59" y="904772"/>
                </a:lnTo>
                <a:lnTo>
                  <a:pt x="4616" y="950492"/>
                </a:lnTo>
                <a:lnTo>
                  <a:pt x="14559" y="989862"/>
                </a:lnTo>
                <a:lnTo>
                  <a:pt x="23916" y="1015262"/>
                </a:lnTo>
                <a:lnTo>
                  <a:pt x="29151" y="1027962"/>
                </a:lnTo>
                <a:lnTo>
                  <a:pt x="34814" y="1039392"/>
                </a:lnTo>
                <a:lnTo>
                  <a:pt x="40907" y="1050822"/>
                </a:lnTo>
                <a:lnTo>
                  <a:pt x="47429" y="1060982"/>
                </a:lnTo>
                <a:lnTo>
                  <a:pt x="54379" y="1072412"/>
                </a:lnTo>
                <a:lnTo>
                  <a:pt x="61759" y="1082572"/>
                </a:lnTo>
                <a:lnTo>
                  <a:pt x="69567" y="1092732"/>
                </a:lnTo>
                <a:lnTo>
                  <a:pt x="77805" y="1101622"/>
                </a:lnTo>
                <a:lnTo>
                  <a:pt x="86471" y="1111782"/>
                </a:lnTo>
                <a:lnTo>
                  <a:pt x="119071" y="1139722"/>
                </a:lnTo>
                <a:lnTo>
                  <a:pt x="156954" y="1163852"/>
                </a:lnTo>
                <a:lnTo>
                  <a:pt x="198046" y="1179092"/>
                </a:lnTo>
                <a:lnTo>
                  <a:pt x="242411" y="1186712"/>
                </a:lnTo>
                <a:lnTo>
                  <a:pt x="290109" y="1186712"/>
                </a:lnTo>
                <a:lnTo>
                  <a:pt x="359002" y="1174012"/>
                </a:lnTo>
                <a:lnTo>
                  <a:pt x="395759" y="1162582"/>
                </a:lnTo>
                <a:lnTo>
                  <a:pt x="432687" y="1147342"/>
                </a:lnTo>
                <a:lnTo>
                  <a:pt x="466780" y="1128292"/>
                </a:lnTo>
                <a:lnTo>
                  <a:pt x="482723" y="1118132"/>
                </a:lnTo>
                <a:lnTo>
                  <a:pt x="318629" y="1118132"/>
                </a:lnTo>
                <a:lnTo>
                  <a:pt x="295186" y="1115592"/>
                </a:lnTo>
                <a:lnTo>
                  <a:pt x="283727" y="1111782"/>
                </a:lnTo>
                <a:lnTo>
                  <a:pt x="272424" y="1109242"/>
                </a:lnTo>
                <a:lnTo>
                  <a:pt x="260676" y="1104162"/>
                </a:lnTo>
                <a:lnTo>
                  <a:pt x="217552" y="1081302"/>
                </a:lnTo>
                <a:lnTo>
                  <a:pt x="198272" y="1066062"/>
                </a:lnTo>
                <a:lnTo>
                  <a:pt x="189192" y="1058442"/>
                </a:lnTo>
                <a:lnTo>
                  <a:pt x="164158" y="1029232"/>
                </a:lnTo>
                <a:lnTo>
                  <a:pt x="142371" y="994942"/>
                </a:lnTo>
                <a:lnTo>
                  <a:pt x="123751" y="954302"/>
                </a:lnTo>
                <a:lnTo>
                  <a:pt x="110834" y="913662"/>
                </a:lnTo>
                <a:lnTo>
                  <a:pt x="104818" y="875562"/>
                </a:lnTo>
                <a:lnTo>
                  <a:pt x="104242" y="850162"/>
                </a:lnTo>
                <a:lnTo>
                  <a:pt x="104995" y="838732"/>
                </a:lnTo>
                <a:lnTo>
                  <a:pt x="115046" y="791742"/>
                </a:lnTo>
                <a:lnTo>
                  <a:pt x="137704" y="749832"/>
                </a:lnTo>
                <a:lnTo>
                  <a:pt x="145362" y="739672"/>
                </a:lnTo>
                <a:lnTo>
                  <a:pt x="184006" y="706652"/>
                </a:lnTo>
                <a:lnTo>
                  <a:pt x="221745" y="687602"/>
                </a:lnTo>
                <a:lnTo>
                  <a:pt x="236059" y="682522"/>
                </a:lnTo>
                <a:lnTo>
                  <a:pt x="249312" y="677442"/>
                </a:lnTo>
                <a:lnTo>
                  <a:pt x="275022" y="672362"/>
                </a:lnTo>
                <a:lnTo>
                  <a:pt x="299748" y="669822"/>
                </a:lnTo>
                <a:lnTo>
                  <a:pt x="411280" y="669822"/>
                </a:lnTo>
                <a:lnTo>
                  <a:pt x="410138" y="664742"/>
                </a:lnTo>
                <a:lnTo>
                  <a:pt x="407895" y="652042"/>
                </a:lnTo>
                <a:lnTo>
                  <a:pt x="405980" y="640612"/>
                </a:lnTo>
                <a:lnTo>
                  <a:pt x="404394" y="629182"/>
                </a:lnTo>
                <a:lnTo>
                  <a:pt x="403136" y="617752"/>
                </a:lnTo>
                <a:lnTo>
                  <a:pt x="386656" y="613942"/>
                </a:lnTo>
                <a:close/>
              </a:path>
              <a:path w="2135505" h="1186814">
                <a:moveTo>
                  <a:pt x="534326" y="1019072"/>
                </a:moveTo>
                <a:lnTo>
                  <a:pt x="525262" y="1029232"/>
                </a:lnTo>
                <a:lnTo>
                  <a:pt x="515966" y="1038122"/>
                </a:lnTo>
                <a:lnTo>
                  <a:pt x="506427" y="1045742"/>
                </a:lnTo>
                <a:lnTo>
                  <a:pt x="496632" y="1054632"/>
                </a:lnTo>
                <a:lnTo>
                  <a:pt x="454643" y="1082572"/>
                </a:lnTo>
                <a:lnTo>
                  <a:pt x="419847" y="1099082"/>
                </a:lnTo>
                <a:lnTo>
                  <a:pt x="380903" y="1111782"/>
                </a:lnTo>
                <a:lnTo>
                  <a:pt x="342858" y="1118132"/>
                </a:lnTo>
                <a:lnTo>
                  <a:pt x="482723" y="1118132"/>
                </a:lnTo>
                <a:lnTo>
                  <a:pt x="487932" y="1114322"/>
                </a:lnTo>
                <a:lnTo>
                  <a:pt x="498036" y="1106702"/>
                </a:lnTo>
                <a:lnTo>
                  <a:pt x="507825" y="1099082"/>
                </a:lnTo>
                <a:lnTo>
                  <a:pt x="517298" y="1090192"/>
                </a:lnTo>
                <a:lnTo>
                  <a:pt x="526456" y="1082572"/>
                </a:lnTo>
                <a:lnTo>
                  <a:pt x="535299" y="1073682"/>
                </a:lnTo>
                <a:lnTo>
                  <a:pt x="543826" y="1063522"/>
                </a:lnTo>
                <a:lnTo>
                  <a:pt x="547293" y="1022882"/>
                </a:lnTo>
                <a:lnTo>
                  <a:pt x="534326" y="1019072"/>
                </a:lnTo>
                <a:close/>
              </a:path>
              <a:path w="2135505" h="1186814">
                <a:moveTo>
                  <a:pt x="905254" y="429792"/>
                </a:moveTo>
                <a:lnTo>
                  <a:pt x="892746" y="429792"/>
                </a:lnTo>
                <a:lnTo>
                  <a:pt x="880284" y="431062"/>
                </a:lnTo>
                <a:lnTo>
                  <a:pt x="867857" y="431062"/>
                </a:lnTo>
                <a:lnTo>
                  <a:pt x="843065" y="433602"/>
                </a:lnTo>
                <a:lnTo>
                  <a:pt x="830677" y="436142"/>
                </a:lnTo>
                <a:lnTo>
                  <a:pt x="818280" y="437412"/>
                </a:lnTo>
                <a:lnTo>
                  <a:pt x="780922" y="445032"/>
                </a:lnTo>
                <a:lnTo>
                  <a:pt x="730311" y="460272"/>
                </a:lnTo>
                <a:lnTo>
                  <a:pt x="716779" y="466622"/>
                </a:lnTo>
                <a:lnTo>
                  <a:pt x="703677" y="471702"/>
                </a:lnTo>
                <a:lnTo>
                  <a:pt x="666918" y="489482"/>
                </a:lnTo>
                <a:lnTo>
                  <a:pt x="644502" y="503452"/>
                </a:lnTo>
                <a:lnTo>
                  <a:pt x="633910" y="509802"/>
                </a:lnTo>
                <a:lnTo>
                  <a:pt x="623725" y="517422"/>
                </a:lnTo>
                <a:lnTo>
                  <a:pt x="613943" y="526312"/>
                </a:lnTo>
                <a:lnTo>
                  <a:pt x="604561" y="533932"/>
                </a:lnTo>
                <a:lnTo>
                  <a:pt x="570962" y="570762"/>
                </a:lnTo>
                <a:lnTo>
                  <a:pt x="543488" y="612672"/>
                </a:lnTo>
                <a:lnTo>
                  <a:pt x="526410" y="657122"/>
                </a:lnTo>
                <a:lnTo>
                  <a:pt x="518924" y="704112"/>
                </a:lnTo>
                <a:lnTo>
                  <a:pt x="518675" y="721892"/>
                </a:lnTo>
                <a:lnTo>
                  <a:pt x="518785" y="726972"/>
                </a:lnTo>
                <a:lnTo>
                  <a:pt x="523222" y="766342"/>
                </a:lnTo>
                <a:lnTo>
                  <a:pt x="533165" y="805712"/>
                </a:lnTo>
                <a:lnTo>
                  <a:pt x="547759" y="843812"/>
                </a:lnTo>
                <a:lnTo>
                  <a:pt x="566041" y="878102"/>
                </a:lnTo>
                <a:lnTo>
                  <a:pt x="596422" y="918742"/>
                </a:lnTo>
                <a:lnTo>
                  <a:pt x="625761" y="946682"/>
                </a:lnTo>
                <a:lnTo>
                  <a:pt x="649958" y="964462"/>
                </a:lnTo>
                <a:lnTo>
                  <a:pt x="662584" y="973352"/>
                </a:lnTo>
                <a:lnTo>
                  <a:pt x="702596" y="991132"/>
                </a:lnTo>
                <a:lnTo>
                  <a:pt x="745861" y="1001292"/>
                </a:lnTo>
                <a:lnTo>
                  <a:pt x="776542" y="1003832"/>
                </a:lnTo>
                <a:lnTo>
                  <a:pt x="792440" y="1003832"/>
                </a:lnTo>
                <a:lnTo>
                  <a:pt x="842396" y="998752"/>
                </a:lnTo>
                <a:lnTo>
                  <a:pt x="895790" y="984782"/>
                </a:lnTo>
                <a:lnTo>
                  <a:pt x="939297" y="968272"/>
                </a:lnTo>
                <a:lnTo>
                  <a:pt x="962971" y="956842"/>
                </a:lnTo>
                <a:lnTo>
                  <a:pt x="974335" y="951762"/>
                </a:lnTo>
                <a:lnTo>
                  <a:pt x="985384" y="944142"/>
                </a:lnTo>
                <a:lnTo>
                  <a:pt x="996118" y="937792"/>
                </a:lnTo>
                <a:lnTo>
                  <a:pt x="1001328" y="933982"/>
                </a:lnTo>
                <a:lnTo>
                  <a:pt x="837227" y="933982"/>
                </a:lnTo>
                <a:lnTo>
                  <a:pt x="813782" y="931442"/>
                </a:lnTo>
                <a:lnTo>
                  <a:pt x="802321" y="928902"/>
                </a:lnTo>
                <a:lnTo>
                  <a:pt x="791017" y="925092"/>
                </a:lnTo>
                <a:lnTo>
                  <a:pt x="779269" y="921282"/>
                </a:lnTo>
                <a:lnTo>
                  <a:pt x="736149" y="898422"/>
                </a:lnTo>
                <a:lnTo>
                  <a:pt x="699082" y="865402"/>
                </a:lnTo>
                <a:lnTo>
                  <a:pt x="675140" y="834922"/>
                </a:lnTo>
                <a:lnTo>
                  <a:pt x="654417" y="798092"/>
                </a:lnTo>
                <a:lnTo>
                  <a:pt x="636835" y="756182"/>
                </a:lnTo>
                <a:lnTo>
                  <a:pt x="626750" y="716812"/>
                </a:lnTo>
                <a:lnTo>
                  <a:pt x="622846" y="667282"/>
                </a:lnTo>
                <a:lnTo>
                  <a:pt x="623600" y="654582"/>
                </a:lnTo>
                <a:lnTo>
                  <a:pt x="633651" y="608862"/>
                </a:lnTo>
                <a:lnTo>
                  <a:pt x="656309" y="565682"/>
                </a:lnTo>
                <a:lnTo>
                  <a:pt x="681662" y="539012"/>
                </a:lnTo>
                <a:lnTo>
                  <a:pt x="691723" y="530122"/>
                </a:lnTo>
                <a:lnTo>
                  <a:pt x="702610" y="523772"/>
                </a:lnTo>
                <a:lnTo>
                  <a:pt x="714335" y="516152"/>
                </a:lnTo>
                <a:lnTo>
                  <a:pt x="726911" y="509802"/>
                </a:lnTo>
                <a:lnTo>
                  <a:pt x="780900" y="490752"/>
                </a:lnTo>
                <a:lnTo>
                  <a:pt x="806107" y="486942"/>
                </a:lnTo>
                <a:lnTo>
                  <a:pt x="930027" y="486942"/>
                </a:lnTo>
                <a:lnTo>
                  <a:pt x="928741" y="480592"/>
                </a:lnTo>
                <a:lnTo>
                  <a:pt x="926498" y="467892"/>
                </a:lnTo>
                <a:lnTo>
                  <a:pt x="924584" y="456462"/>
                </a:lnTo>
                <a:lnTo>
                  <a:pt x="922998" y="445032"/>
                </a:lnTo>
                <a:lnTo>
                  <a:pt x="921740" y="433602"/>
                </a:lnTo>
                <a:lnTo>
                  <a:pt x="905254" y="429792"/>
                </a:lnTo>
                <a:close/>
              </a:path>
              <a:path w="2135505" h="1186814">
                <a:moveTo>
                  <a:pt x="1052928" y="834922"/>
                </a:moveTo>
                <a:lnTo>
                  <a:pt x="1025030" y="862862"/>
                </a:lnTo>
                <a:lnTo>
                  <a:pt x="984188" y="892072"/>
                </a:lnTo>
                <a:lnTo>
                  <a:pt x="950383" y="909852"/>
                </a:lnTo>
                <a:lnTo>
                  <a:pt x="899499" y="927632"/>
                </a:lnTo>
                <a:lnTo>
                  <a:pt x="861456" y="933982"/>
                </a:lnTo>
                <a:lnTo>
                  <a:pt x="1001328" y="933982"/>
                </a:lnTo>
                <a:lnTo>
                  <a:pt x="1035902" y="907312"/>
                </a:lnTo>
                <a:lnTo>
                  <a:pt x="1065898" y="838732"/>
                </a:lnTo>
                <a:lnTo>
                  <a:pt x="1052928" y="834922"/>
                </a:lnTo>
                <a:close/>
              </a:path>
              <a:path w="2135505" h="1186814">
                <a:moveTo>
                  <a:pt x="411280" y="669822"/>
                </a:moveTo>
                <a:lnTo>
                  <a:pt x="299748" y="669822"/>
                </a:lnTo>
                <a:lnTo>
                  <a:pt x="323581" y="672362"/>
                </a:lnTo>
                <a:lnTo>
                  <a:pt x="335191" y="674902"/>
                </a:lnTo>
                <a:lnTo>
                  <a:pt x="379854" y="695222"/>
                </a:lnTo>
                <a:lnTo>
                  <a:pt x="401040" y="746022"/>
                </a:lnTo>
                <a:lnTo>
                  <a:pt x="405917" y="748562"/>
                </a:lnTo>
                <a:lnTo>
                  <a:pt x="426605" y="740942"/>
                </a:lnTo>
                <a:lnTo>
                  <a:pt x="426280" y="728242"/>
                </a:lnTo>
                <a:lnTo>
                  <a:pt x="422394" y="715542"/>
                </a:lnTo>
                <a:lnTo>
                  <a:pt x="415609" y="688872"/>
                </a:lnTo>
                <a:lnTo>
                  <a:pt x="412709" y="676172"/>
                </a:lnTo>
                <a:lnTo>
                  <a:pt x="411280" y="669822"/>
                </a:lnTo>
                <a:close/>
              </a:path>
              <a:path w="2135505" h="1186814">
                <a:moveTo>
                  <a:pt x="930027" y="486942"/>
                </a:moveTo>
                <a:lnTo>
                  <a:pt x="830375" y="486942"/>
                </a:lnTo>
                <a:lnTo>
                  <a:pt x="842185" y="488212"/>
                </a:lnTo>
                <a:lnTo>
                  <a:pt x="853795" y="490752"/>
                </a:lnTo>
                <a:lnTo>
                  <a:pt x="876460" y="498372"/>
                </a:lnTo>
                <a:lnTo>
                  <a:pt x="898459" y="511072"/>
                </a:lnTo>
                <a:lnTo>
                  <a:pt x="902837" y="519962"/>
                </a:lnTo>
                <a:lnTo>
                  <a:pt x="907828" y="532662"/>
                </a:lnTo>
                <a:lnTo>
                  <a:pt x="913430" y="545362"/>
                </a:lnTo>
                <a:lnTo>
                  <a:pt x="919645" y="561872"/>
                </a:lnTo>
                <a:lnTo>
                  <a:pt x="924521" y="564412"/>
                </a:lnTo>
                <a:lnTo>
                  <a:pt x="945222" y="556792"/>
                </a:lnTo>
                <a:lnTo>
                  <a:pt x="944881" y="545362"/>
                </a:lnTo>
                <a:lnTo>
                  <a:pt x="937439" y="518692"/>
                </a:lnTo>
                <a:lnTo>
                  <a:pt x="934211" y="505992"/>
                </a:lnTo>
                <a:lnTo>
                  <a:pt x="931312" y="493292"/>
                </a:lnTo>
                <a:lnTo>
                  <a:pt x="930027" y="486942"/>
                </a:lnTo>
                <a:close/>
              </a:path>
              <a:path w="2135505" h="1186814">
                <a:moveTo>
                  <a:pt x="1327773" y="342900"/>
                </a:moveTo>
                <a:lnTo>
                  <a:pt x="1202207" y="342900"/>
                </a:lnTo>
                <a:lnTo>
                  <a:pt x="1207706" y="346710"/>
                </a:lnTo>
                <a:lnTo>
                  <a:pt x="1211544" y="353060"/>
                </a:lnTo>
                <a:lnTo>
                  <a:pt x="1231433" y="397510"/>
                </a:lnTo>
                <a:lnTo>
                  <a:pt x="1236576" y="411480"/>
                </a:lnTo>
                <a:lnTo>
                  <a:pt x="1242109" y="425450"/>
                </a:lnTo>
                <a:lnTo>
                  <a:pt x="1317307" y="637540"/>
                </a:lnTo>
                <a:lnTo>
                  <a:pt x="1346294" y="722630"/>
                </a:lnTo>
                <a:lnTo>
                  <a:pt x="1355348" y="762000"/>
                </a:lnTo>
                <a:lnTo>
                  <a:pt x="1354445" y="769620"/>
                </a:lnTo>
                <a:lnTo>
                  <a:pt x="1347529" y="779780"/>
                </a:lnTo>
                <a:lnTo>
                  <a:pt x="1336014" y="795020"/>
                </a:lnTo>
                <a:lnTo>
                  <a:pt x="1335747" y="800100"/>
                </a:lnTo>
                <a:lnTo>
                  <a:pt x="1339227" y="808990"/>
                </a:lnTo>
                <a:lnTo>
                  <a:pt x="1350967" y="808990"/>
                </a:lnTo>
                <a:lnTo>
                  <a:pt x="1360803" y="805180"/>
                </a:lnTo>
                <a:lnTo>
                  <a:pt x="1371892" y="800100"/>
                </a:lnTo>
                <a:lnTo>
                  <a:pt x="1384234" y="795020"/>
                </a:lnTo>
                <a:lnTo>
                  <a:pt x="1397828" y="789940"/>
                </a:lnTo>
                <a:lnTo>
                  <a:pt x="1412671" y="784860"/>
                </a:lnTo>
                <a:lnTo>
                  <a:pt x="1503325" y="755650"/>
                </a:lnTo>
                <a:lnTo>
                  <a:pt x="1512930" y="751840"/>
                </a:lnTo>
                <a:lnTo>
                  <a:pt x="1555295" y="736600"/>
                </a:lnTo>
                <a:lnTo>
                  <a:pt x="1583116" y="721360"/>
                </a:lnTo>
                <a:lnTo>
                  <a:pt x="1461740" y="721360"/>
                </a:lnTo>
                <a:lnTo>
                  <a:pt x="1457029" y="709930"/>
                </a:lnTo>
                <a:lnTo>
                  <a:pt x="1452427" y="698500"/>
                </a:lnTo>
                <a:lnTo>
                  <a:pt x="1447937" y="685800"/>
                </a:lnTo>
                <a:lnTo>
                  <a:pt x="1443558" y="674370"/>
                </a:lnTo>
                <a:lnTo>
                  <a:pt x="1393018" y="509270"/>
                </a:lnTo>
                <a:lnTo>
                  <a:pt x="1402966" y="504190"/>
                </a:lnTo>
                <a:lnTo>
                  <a:pt x="1430699" y="495300"/>
                </a:lnTo>
                <a:lnTo>
                  <a:pt x="1444602" y="491490"/>
                </a:lnTo>
                <a:lnTo>
                  <a:pt x="1457845" y="488950"/>
                </a:lnTo>
                <a:lnTo>
                  <a:pt x="1656150" y="488950"/>
                </a:lnTo>
                <a:lnTo>
                  <a:pt x="1655495" y="487680"/>
                </a:lnTo>
                <a:lnTo>
                  <a:pt x="1648909" y="478790"/>
                </a:lnTo>
                <a:lnTo>
                  <a:pt x="1643709" y="472440"/>
                </a:lnTo>
                <a:lnTo>
                  <a:pt x="1372387" y="472440"/>
                </a:lnTo>
                <a:lnTo>
                  <a:pt x="1335057" y="367030"/>
                </a:lnTo>
                <a:lnTo>
                  <a:pt x="1331386" y="355600"/>
                </a:lnTo>
                <a:lnTo>
                  <a:pt x="1328052" y="344170"/>
                </a:lnTo>
                <a:lnTo>
                  <a:pt x="1327773" y="342900"/>
                </a:lnTo>
                <a:close/>
              </a:path>
              <a:path w="2135505" h="1186814">
                <a:moveTo>
                  <a:pt x="1656150" y="488950"/>
                </a:moveTo>
                <a:lnTo>
                  <a:pt x="1482355" y="488950"/>
                </a:lnTo>
                <a:lnTo>
                  <a:pt x="1493620" y="491490"/>
                </a:lnTo>
                <a:lnTo>
                  <a:pt x="1504226" y="494030"/>
                </a:lnTo>
                <a:lnTo>
                  <a:pt x="1540058" y="519430"/>
                </a:lnTo>
                <a:lnTo>
                  <a:pt x="1560007" y="552450"/>
                </a:lnTo>
                <a:lnTo>
                  <a:pt x="1574089" y="599440"/>
                </a:lnTo>
                <a:lnTo>
                  <a:pt x="1575154" y="624840"/>
                </a:lnTo>
                <a:lnTo>
                  <a:pt x="1573867" y="636270"/>
                </a:lnTo>
                <a:lnTo>
                  <a:pt x="1555402" y="679450"/>
                </a:lnTo>
                <a:lnTo>
                  <a:pt x="1525854" y="703580"/>
                </a:lnTo>
                <a:lnTo>
                  <a:pt x="1484112" y="720090"/>
                </a:lnTo>
                <a:lnTo>
                  <a:pt x="1472304" y="721360"/>
                </a:lnTo>
                <a:lnTo>
                  <a:pt x="1583116" y="721360"/>
                </a:lnTo>
                <a:lnTo>
                  <a:pt x="1619132" y="695960"/>
                </a:lnTo>
                <a:lnTo>
                  <a:pt x="1644936" y="666750"/>
                </a:lnTo>
                <a:lnTo>
                  <a:pt x="1664605" y="633730"/>
                </a:lnTo>
                <a:lnTo>
                  <a:pt x="1677614" y="588010"/>
                </a:lnTo>
                <a:lnTo>
                  <a:pt x="1678407" y="577850"/>
                </a:lnTo>
                <a:lnTo>
                  <a:pt x="1678344" y="562610"/>
                </a:lnTo>
                <a:lnTo>
                  <a:pt x="1668805" y="516890"/>
                </a:lnTo>
                <a:lnTo>
                  <a:pt x="1661385" y="499110"/>
                </a:lnTo>
                <a:lnTo>
                  <a:pt x="1656150" y="488950"/>
                </a:lnTo>
                <a:close/>
              </a:path>
              <a:path w="2135505" h="1186814">
                <a:moveTo>
                  <a:pt x="1848395" y="196850"/>
                </a:moveTo>
                <a:lnTo>
                  <a:pt x="1651505" y="196850"/>
                </a:lnTo>
                <a:lnTo>
                  <a:pt x="1661849" y="200659"/>
                </a:lnTo>
                <a:lnTo>
                  <a:pt x="1677826" y="207009"/>
                </a:lnTo>
                <a:lnTo>
                  <a:pt x="1685060" y="210820"/>
                </a:lnTo>
                <a:lnTo>
                  <a:pt x="1692809" y="215900"/>
                </a:lnTo>
                <a:lnTo>
                  <a:pt x="1701073" y="220980"/>
                </a:lnTo>
                <a:lnTo>
                  <a:pt x="1709853" y="226060"/>
                </a:lnTo>
                <a:lnTo>
                  <a:pt x="1719150" y="232410"/>
                </a:lnTo>
                <a:lnTo>
                  <a:pt x="1728965" y="240030"/>
                </a:lnTo>
                <a:lnTo>
                  <a:pt x="1739300" y="246380"/>
                </a:lnTo>
                <a:lnTo>
                  <a:pt x="1750155" y="255270"/>
                </a:lnTo>
                <a:lnTo>
                  <a:pt x="1761532" y="264160"/>
                </a:lnTo>
                <a:lnTo>
                  <a:pt x="1773432" y="273050"/>
                </a:lnTo>
                <a:lnTo>
                  <a:pt x="1785856" y="283210"/>
                </a:lnTo>
                <a:lnTo>
                  <a:pt x="1798805" y="293370"/>
                </a:lnTo>
                <a:lnTo>
                  <a:pt x="1812280" y="304800"/>
                </a:lnTo>
                <a:lnTo>
                  <a:pt x="1828989" y="318770"/>
                </a:lnTo>
                <a:lnTo>
                  <a:pt x="1857430" y="342900"/>
                </a:lnTo>
                <a:lnTo>
                  <a:pt x="1869160" y="354330"/>
                </a:lnTo>
                <a:lnTo>
                  <a:pt x="1879231" y="363220"/>
                </a:lnTo>
                <a:lnTo>
                  <a:pt x="1887642" y="370840"/>
                </a:lnTo>
                <a:lnTo>
                  <a:pt x="1894393" y="378460"/>
                </a:lnTo>
                <a:lnTo>
                  <a:pt x="1899483" y="383540"/>
                </a:lnTo>
                <a:lnTo>
                  <a:pt x="1902913" y="388620"/>
                </a:lnTo>
                <a:lnTo>
                  <a:pt x="1904682" y="391160"/>
                </a:lnTo>
                <a:lnTo>
                  <a:pt x="1923961" y="445770"/>
                </a:lnTo>
                <a:lnTo>
                  <a:pt x="1930574" y="464820"/>
                </a:lnTo>
                <a:lnTo>
                  <a:pt x="1945420" y="510540"/>
                </a:lnTo>
                <a:lnTo>
                  <a:pt x="1948704" y="523240"/>
                </a:lnTo>
                <a:lnTo>
                  <a:pt x="1951155" y="532130"/>
                </a:lnTo>
                <a:lnTo>
                  <a:pt x="1952774" y="539750"/>
                </a:lnTo>
                <a:lnTo>
                  <a:pt x="1953403" y="544830"/>
                </a:lnTo>
                <a:lnTo>
                  <a:pt x="1953514" y="549910"/>
                </a:lnTo>
                <a:lnTo>
                  <a:pt x="1952802" y="553720"/>
                </a:lnTo>
                <a:lnTo>
                  <a:pt x="1950859" y="556260"/>
                </a:lnTo>
                <a:lnTo>
                  <a:pt x="1944210" y="561340"/>
                </a:lnTo>
                <a:lnTo>
                  <a:pt x="1935451" y="565150"/>
                </a:lnTo>
                <a:lnTo>
                  <a:pt x="1922769" y="571500"/>
                </a:lnTo>
                <a:lnTo>
                  <a:pt x="1906168" y="577850"/>
                </a:lnTo>
                <a:lnTo>
                  <a:pt x="1903895" y="582930"/>
                </a:lnTo>
                <a:lnTo>
                  <a:pt x="1912340" y="607060"/>
                </a:lnTo>
                <a:lnTo>
                  <a:pt x="1917036" y="608330"/>
                </a:lnTo>
                <a:lnTo>
                  <a:pt x="1924733" y="605790"/>
                </a:lnTo>
                <a:lnTo>
                  <a:pt x="1933477" y="601980"/>
                </a:lnTo>
                <a:lnTo>
                  <a:pt x="1943273" y="598170"/>
                </a:lnTo>
                <a:lnTo>
                  <a:pt x="1954123" y="594360"/>
                </a:lnTo>
                <a:lnTo>
                  <a:pt x="1966030" y="589280"/>
                </a:lnTo>
                <a:lnTo>
                  <a:pt x="1978998" y="585470"/>
                </a:lnTo>
                <a:lnTo>
                  <a:pt x="1993029" y="580390"/>
                </a:lnTo>
                <a:lnTo>
                  <a:pt x="2008127" y="574040"/>
                </a:lnTo>
                <a:lnTo>
                  <a:pt x="2024295" y="568960"/>
                </a:lnTo>
                <a:lnTo>
                  <a:pt x="2040053" y="562610"/>
                </a:lnTo>
                <a:lnTo>
                  <a:pt x="2054882" y="557530"/>
                </a:lnTo>
                <a:lnTo>
                  <a:pt x="2068782" y="553720"/>
                </a:lnTo>
                <a:lnTo>
                  <a:pt x="2081752" y="548640"/>
                </a:lnTo>
                <a:lnTo>
                  <a:pt x="2093793" y="544830"/>
                </a:lnTo>
                <a:lnTo>
                  <a:pt x="2104905" y="541020"/>
                </a:lnTo>
                <a:lnTo>
                  <a:pt x="2115086" y="538480"/>
                </a:lnTo>
                <a:lnTo>
                  <a:pt x="2124338" y="534670"/>
                </a:lnTo>
                <a:lnTo>
                  <a:pt x="2132660" y="532130"/>
                </a:lnTo>
                <a:lnTo>
                  <a:pt x="2134933" y="528320"/>
                </a:lnTo>
                <a:lnTo>
                  <a:pt x="2129679" y="513080"/>
                </a:lnTo>
                <a:lnTo>
                  <a:pt x="2073262" y="513080"/>
                </a:lnTo>
                <a:lnTo>
                  <a:pt x="2069833" y="511810"/>
                </a:lnTo>
                <a:lnTo>
                  <a:pt x="2045896" y="467360"/>
                </a:lnTo>
                <a:lnTo>
                  <a:pt x="2040274" y="452120"/>
                </a:lnTo>
                <a:lnTo>
                  <a:pt x="2034084" y="435610"/>
                </a:lnTo>
                <a:lnTo>
                  <a:pt x="2019998" y="397510"/>
                </a:lnTo>
                <a:lnTo>
                  <a:pt x="2006610" y="359410"/>
                </a:lnTo>
                <a:lnTo>
                  <a:pt x="2000259" y="328930"/>
                </a:lnTo>
                <a:lnTo>
                  <a:pt x="2000498" y="322580"/>
                </a:lnTo>
                <a:lnTo>
                  <a:pt x="2001366" y="313690"/>
                </a:lnTo>
                <a:lnTo>
                  <a:pt x="2002829" y="302260"/>
                </a:lnTo>
                <a:lnTo>
                  <a:pt x="2003018" y="300990"/>
                </a:lnTo>
                <a:lnTo>
                  <a:pt x="1957616" y="300990"/>
                </a:lnTo>
                <a:lnTo>
                  <a:pt x="1877206" y="223520"/>
                </a:lnTo>
                <a:lnTo>
                  <a:pt x="1864494" y="212090"/>
                </a:lnTo>
                <a:lnTo>
                  <a:pt x="1852294" y="200659"/>
                </a:lnTo>
                <a:lnTo>
                  <a:pt x="1848395" y="196850"/>
                </a:lnTo>
                <a:close/>
              </a:path>
              <a:path w="2135505" h="1186814">
                <a:moveTo>
                  <a:pt x="2126615" y="504190"/>
                </a:moveTo>
                <a:lnTo>
                  <a:pt x="2110529" y="505460"/>
                </a:lnTo>
                <a:lnTo>
                  <a:pt x="2095508" y="509270"/>
                </a:lnTo>
                <a:lnTo>
                  <a:pt x="2084369" y="511810"/>
                </a:lnTo>
                <a:lnTo>
                  <a:pt x="2077110" y="513080"/>
                </a:lnTo>
                <a:lnTo>
                  <a:pt x="2129679" y="513080"/>
                </a:lnTo>
                <a:lnTo>
                  <a:pt x="2126615" y="504190"/>
                </a:lnTo>
                <a:close/>
              </a:path>
              <a:path w="2135505" h="1186814">
                <a:moveTo>
                  <a:pt x="1566687" y="280670"/>
                </a:moveTo>
                <a:lnTo>
                  <a:pt x="1399084" y="280670"/>
                </a:lnTo>
                <a:lnTo>
                  <a:pt x="1410791" y="281940"/>
                </a:lnTo>
                <a:lnTo>
                  <a:pt x="1421606" y="284480"/>
                </a:lnTo>
                <a:lnTo>
                  <a:pt x="1455953" y="312420"/>
                </a:lnTo>
                <a:lnTo>
                  <a:pt x="1470791" y="347980"/>
                </a:lnTo>
                <a:lnTo>
                  <a:pt x="1474276" y="370840"/>
                </a:lnTo>
                <a:lnTo>
                  <a:pt x="1474208" y="384810"/>
                </a:lnTo>
                <a:lnTo>
                  <a:pt x="1458209" y="427990"/>
                </a:lnTo>
                <a:lnTo>
                  <a:pt x="1426058" y="452120"/>
                </a:lnTo>
                <a:lnTo>
                  <a:pt x="1393471" y="466090"/>
                </a:lnTo>
                <a:lnTo>
                  <a:pt x="1380746" y="471170"/>
                </a:lnTo>
                <a:lnTo>
                  <a:pt x="1372387" y="472440"/>
                </a:lnTo>
                <a:lnTo>
                  <a:pt x="1643709" y="472440"/>
                </a:lnTo>
                <a:lnTo>
                  <a:pt x="1612315" y="448310"/>
                </a:lnTo>
                <a:lnTo>
                  <a:pt x="1485115" y="448310"/>
                </a:lnTo>
                <a:lnTo>
                  <a:pt x="1503944" y="435610"/>
                </a:lnTo>
                <a:lnTo>
                  <a:pt x="1513751" y="427990"/>
                </a:lnTo>
                <a:lnTo>
                  <a:pt x="1524258" y="419100"/>
                </a:lnTo>
                <a:lnTo>
                  <a:pt x="1535792" y="410210"/>
                </a:lnTo>
                <a:lnTo>
                  <a:pt x="1559106" y="378460"/>
                </a:lnTo>
                <a:lnTo>
                  <a:pt x="1574093" y="331470"/>
                </a:lnTo>
                <a:lnTo>
                  <a:pt x="1574437" y="318770"/>
                </a:lnTo>
                <a:lnTo>
                  <a:pt x="1573410" y="307340"/>
                </a:lnTo>
                <a:lnTo>
                  <a:pt x="1571010" y="294640"/>
                </a:lnTo>
                <a:lnTo>
                  <a:pt x="1567232" y="281940"/>
                </a:lnTo>
                <a:lnTo>
                  <a:pt x="1566687" y="280670"/>
                </a:lnTo>
                <a:close/>
              </a:path>
              <a:path w="2135505" h="1186814">
                <a:moveTo>
                  <a:pt x="1571482" y="436880"/>
                </a:moveTo>
                <a:lnTo>
                  <a:pt x="1545352" y="436880"/>
                </a:lnTo>
                <a:lnTo>
                  <a:pt x="1531286" y="438150"/>
                </a:lnTo>
                <a:lnTo>
                  <a:pt x="1516556" y="440690"/>
                </a:lnTo>
                <a:lnTo>
                  <a:pt x="1501164" y="444500"/>
                </a:lnTo>
                <a:lnTo>
                  <a:pt x="1485115" y="448310"/>
                </a:lnTo>
                <a:lnTo>
                  <a:pt x="1612315" y="448310"/>
                </a:lnTo>
                <a:lnTo>
                  <a:pt x="1605631" y="445770"/>
                </a:lnTo>
                <a:lnTo>
                  <a:pt x="1594924" y="441960"/>
                </a:lnTo>
                <a:lnTo>
                  <a:pt x="1583540" y="439420"/>
                </a:lnTo>
                <a:lnTo>
                  <a:pt x="1571482" y="436880"/>
                </a:lnTo>
                <a:close/>
              </a:path>
              <a:path w="2135505" h="1186814">
                <a:moveTo>
                  <a:pt x="1480608" y="218440"/>
                </a:moveTo>
                <a:lnTo>
                  <a:pt x="1468843" y="218440"/>
                </a:lnTo>
                <a:lnTo>
                  <a:pt x="1442868" y="220980"/>
                </a:lnTo>
                <a:lnTo>
                  <a:pt x="1428611" y="224790"/>
                </a:lnTo>
                <a:lnTo>
                  <a:pt x="1413475" y="228600"/>
                </a:lnTo>
                <a:lnTo>
                  <a:pt x="1397438" y="232410"/>
                </a:lnTo>
                <a:lnTo>
                  <a:pt x="1370334" y="242570"/>
                </a:lnTo>
                <a:lnTo>
                  <a:pt x="1358883" y="246380"/>
                </a:lnTo>
                <a:lnTo>
                  <a:pt x="1345824" y="251460"/>
                </a:lnTo>
                <a:lnTo>
                  <a:pt x="1330863" y="257810"/>
                </a:lnTo>
                <a:lnTo>
                  <a:pt x="1321572" y="261620"/>
                </a:lnTo>
                <a:lnTo>
                  <a:pt x="1311769" y="265430"/>
                </a:lnTo>
                <a:lnTo>
                  <a:pt x="1301304" y="269240"/>
                </a:lnTo>
                <a:lnTo>
                  <a:pt x="1290029" y="273050"/>
                </a:lnTo>
                <a:lnTo>
                  <a:pt x="1277795" y="278130"/>
                </a:lnTo>
                <a:lnTo>
                  <a:pt x="1264453" y="283210"/>
                </a:lnTo>
                <a:lnTo>
                  <a:pt x="1249855" y="288290"/>
                </a:lnTo>
                <a:lnTo>
                  <a:pt x="1233851" y="293370"/>
                </a:lnTo>
                <a:lnTo>
                  <a:pt x="1218485" y="299720"/>
                </a:lnTo>
                <a:lnTo>
                  <a:pt x="1204217" y="304800"/>
                </a:lnTo>
                <a:lnTo>
                  <a:pt x="1191048" y="308610"/>
                </a:lnTo>
                <a:lnTo>
                  <a:pt x="1178976" y="312420"/>
                </a:lnTo>
                <a:lnTo>
                  <a:pt x="1168003" y="316230"/>
                </a:lnTo>
                <a:lnTo>
                  <a:pt x="1158129" y="318770"/>
                </a:lnTo>
                <a:lnTo>
                  <a:pt x="1149354" y="322580"/>
                </a:lnTo>
                <a:lnTo>
                  <a:pt x="1141679" y="323850"/>
                </a:lnTo>
                <a:lnTo>
                  <a:pt x="1139291" y="328930"/>
                </a:lnTo>
                <a:lnTo>
                  <a:pt x="1147737" y="353060"/>
                </a:lnTo>
                <a:lnTo>
                  <a:pt x="1161314" y="351790"/>
                </a:lnTo>
                <a:lnTo>
                  <a:pt x="1188807" y="345440"/>
                </a:lnTo>
                <a:lnTo>
                  <a:pt x="1194752" y="344170"/>
                </a:lnTo>
                <a:lnTo>
                  <a:pt x="1202207" y="342900"/>
                </a:lnTo>
                <a:lnTo>
                  <a:pt x="1327773" y="342900"/>
                </a:lnTo>
                <a:lnTo>
                  <a:pt x="1325260" y="331470"/>
                </a:lnTo>
                <a:lnTo>
                  <a:pt x="1323218" y="318770"/>
                </a:lnTo>
                <a:lnTo>
                  <a:pt x="1322133" y="304800"/>
                </a:lnTo>
                <a:lnTo>
                  <a:pt x="1331079" y="299720"/>
                </a:lnTo>
                <a:lnTo>
                  <a:pt x="1342078" y="295910"/>
                </a:lnTo>
                <a:lnTo>
                  <a:pt x="1372996" y="284480"/>
                </a:lnTo>
                <a:lnTo>
                  <a:pt x="1386485" y="281940"/>
                </a:lnTo>
                <a:lnTo>
                  <a:pt x="1399084" y="280670"/>
                </a:lnTo>
                <a:lnTo>
                  <a:pt x="1566687" y="280670"/>
                </a:lnTo>
                <a:lnTo>
                  <a:pt x="1562325" y="270510"/>
                </a:lnTo>
                <a:lnTo>
                  <a:pt x="1528136" y="232410"/>
                </a:lnTo>
                <a:lnTo>
                  <a:pt x="1501807" y="220980"/>
                </a:lnTo>
                <a:lnTo>
                  <a:pt x="1480608" y="218440"/>
                </a:lnTo>
                <a:close/>
              </a:path>
              <a:path w="2135505" h="1186814">
                <a:moveTo>
                  <a:pt x="2060384" y="0"/>
                </a:moveTo>
                <a:lnTo>
                  <a:pt x="2009111" y="17780"/>
                </a:lnTo>
                <a:lnTo>
                  <a:pt x="2006852" y="33020"/>
                </a:lnTo>
                <a:lnTo>
                  <a:pt x="2004916" y="45720"/>
                </a:lnTo>
                <a:lnTo>
                  <a:pt x="2003298" y="55880"/>
                </a:lnTo>
                <a:lnTo>
                  <a:pt x="1985727" y="157480"/>
                </a:lnTo>
                <a:lnTo>
                  <a:pt x="1982490" y="175259"/>
                </a:lnTo>
                <a:lnTo>
                  <a:pt x="1976506" y="205740"/>
                </a:lnTo>
                <a:lnTo>
                  <a:pt x="1971172" y="233680"/>
                </a:lnTo>
                <a:lnTo>
                  <a:pt x="1966488" y="257810"/>
                </a:lnTo>
                <a:lnTo>
                  <a:pt x="1964390" y="269240"/>
                </a:lnTo>
                <a:lnTo>
                  <a:pt x="1962453" y="278130"/>
                </a:lnTo>
                <a:lnTo>
                  <a:pt x="1960679" y="287020"/>
                </a:lnTo>
                <a:lnTo>
                  <a:pt x="1959066" y="294640"/>
                </a:lnTo>
                <a:lnTo>
                  <a:pt x="1957616" y="300990"/>
                </a:lnTo>
                <a:lnTo>
                  <a:pt x="2003018" y="300990"/>
                </a:lnTo>
                <a:lnTo>
                  <a:pt x="2010958" y="255270"/>
                </a:lnTo>
                <a:lnTo>
                  <a:pt x="2023850" y="193040"/>
                </a:lnTo>
                <a:lnTo>
                  <a:pt x="2026830" y="180340"/>
                </a:lnTo>
                <a:lnTo>
                  <a:pt x="2029818" y="166370"/>
                </a:lnTo>
                <a:lnTo>
                  <a:pt x="2032815" y="153670"/>
                </a:lnTo>
                <a:lnTo>
                  <a:pt x="2041860" y="115570"/>
                </a:lnTo>
                <a:lnTo>
                  <a:pt x="2044893" y="104140"/>
                </a:lnTo>
                <a:lnTo>
                  <a:pt x="2047934" y="91440"/>
                </a:lnTo>
                <a:lnTo>
                  <a:pt x="2050985" y="80009"/>
                </a:lnTo>
                <a:lnTo>
                  <a:pt x="2060191" y="45720"/>
                </a:lnTo>
                <a:lnTo>
                  <a:pt x="2063277" y="35559"/>
                </a:lnTo>
                <a:lnTo>
                  <a:pt x="2066373" y="24130"/>
                </a:lnTo>
                <a:lnTo>
                  <a:pt x="2069477" y="13970"/>
                </a:lnTo>
                <a:lnTo>
                  <a:pt x="2065134" y="2540"/>
                </a:lnTo>
                <a:lnTo>
                  <a:pt x="2060384" y="0"/>
                </a:lnTo>
                <a:close/>
              </a:path>
              <a:path w="2135505" h="1186814">
                <a:moveTo>
                  <a:pt x="1710644" y="114300"/>
                </a:moveTo>
                <a:lnTo>
                  <a:pt x="1704853" y="118109"/>
                </a:lnTo>
                <a:lnTo>
                  <a:pt x="1697747" y="123190"/>
                </a:lnTo>
                <a:lnTo>
                  <a:pt x="1689325" y="128270"/>
                </a:lnTo>
                <a:lnTo>
                  <a:pt x="1679589" y="134620"/>
                </a:lnTo>
                <a:lnTo>
                  <a:pt x="1668538" y="140970"/>
                </a:lnTo>
                <a:lnTo>
                  <a:pt x="1656171" y="148590"/>
                </a:lnTo>
                <a:lnTo>
                  <a:pt x="1642491" y="157480"/>
                </a:lnTo>
                <a:lnTo>
                  <a:pt x="1627495" y="166370"/>
                </a:lnTo>
                <a:lnTo>
                  <a:pt x="1611185" y="175259"/>
                </a:lnTo>
                <a:lnTo>
                  <a:pt x="1609039" y="180340"/>
                </a:lnTo>
                <a:lnTo>
                  <a:pt x="1615998" y="200659"/>
                </a:lnTo>
                <a:lnTo>
                  <a:pt x="1628544" y="200659"/>
                </a:lnTo>
                <a:lnTo>
                  <a:pt x="1641442" y="196850"/>
                </a:lnTo>
                <a:lnTo>
                  <a:pt x="1848395" y="196850"/>
                </a:lnTo>
                <a:lnTo>
                  <a:pt x="1840595" y="189230"/>
                </a:lnTo>
                <a:lnTo>
                  <a:pt x="1829383" y="180340"/>
                </a:lnTo>
                <a:lnTo>
                  <a:pt x="1818645" y="170180"/>
                </a:lnTo>
                <a:lnTo>
                  <a:pt x="1808367" y="162559"/>
                </a:lnTo>
                <a:lnTo>
                  <a:pt x="1798536" y="153670"/>
                </a:lnTo>
                <a:lnTo>
                  <a:pt x="1789140" y="147320"/>
                </a:lnTo>
                <a:lnTo>
                  <a:pt x="1780165" y="140970"/>
                </a:lnTo>
                <a:lnTo>
                  <a:pt x="1771597" y="134620"/>
                </a:lnTo>
                <a:lnTo>
                  <a:pt x="1763424" y="129540"/>
                </a:lnTo>
                <a:lnTo>
                  <a:pt x="1755633" y="125730"/>
                </a:lnTo>
                <a:lnTo>
                  <a:pt x="1748209" y="121920"/>
                </a:lnTo>
                <a:lnTo>
                  <a:pt x="1736512" y="118109"/>
                </a:lnTo>
                <a:lnTo>
                  <a:pt x="1724082" y="115570"/>
                </a:lnTo>
                <a:lnTo>
                  <a:pt x="1710644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/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4184" y="1529255"/>
            <a:ext cx="3073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第三方库自动安装脚本</a:t>
            </a:r>
            <a:endParaRPr sz="2400">
              <a:latin typeface="Heiti SC"/>
              <a:cs typeface="Heiti SC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33201" y="2133352"/>
          <a:ext cx="7560839" cy="2716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iti SC"/>
                          <a:cs typeface="Heiti SC"/>
                        </a:rPr>
                        <a:t>库名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iti SC"/>
                          <a:cs typeface="Heiti SC"/>
                        </a:rPr>
                        <a:t>用途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023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pip</a:t>
                      </a:r>
                      <a:r>
                        <a:rPr sz="1800" b="1" dirty="0">
                          <a:latin typeface="Heiti SC"/>
                          <a:cs typeface="Heiti SC"/>
                        </a:rPr>
                        <a:t>安装指令</a:t>
                      </a:r>
                      <a:endParaRPr sz="18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9">
                <a:tc>
                  <a:txBody>
                    <a:bodyPr/>
                    <a:lstStyle/>
                    <a:p>
                      <a:pPr marL="49530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Py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Q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基于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Q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的专业级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UI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开发框架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q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27241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Py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nGL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多平台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nGL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开发接口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42227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PyPD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F2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PD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文件内容提取及处理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pdf2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docopt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th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on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命令行解析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docopt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9179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Py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Ga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me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 Unicode MS"/>
                          <a:cs typeface="Arial Unicode MS"/>
                        </a:rPr>
                        <a:t>简单小游戏开发框架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ga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m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e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2630" y="2302361"/>
            <a:ext cx="7699375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第三方库自动安装脚</a:t>
            </a:r>
            <a:r>
              <a:rPr sz="4000" spc="-5" dirty="0">
                <a:latin typeface="Arial Unicode MS"/>
                <a:cs typeface="Arial Unicode MS"/>
              </a:rPr>
              <a:t>本</a:t>
            </a: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实</a:t>
            </a:r>
            <a:r>
              <a:rPr sz="4000" spc="-10" dirty="0">
                <a:latin typeface="Arial Unicode MS"/>
                <a:cs typeface="Arial Unicode MS"/>
              </a:rPr>
              <a:t>例</a:t>
            </a:r>
            <a:r>
              <a:rPr sz="4000" dirty="0">
                <a:latin typeface="Arial Unicode MS"/>
                <a:cs typeface="Arial Unicode MS"/>
              </a:rPr>
              <a:t>讲解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4795"/>
              </a:lnSpc>
            </a:pPr>
            <a:r>
              <a:rPr dirty="0"/>
              <a:t>第三方库自动安装脚本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ct val="100000"/>
              </a:lnSpc>
            </a:pPr>
            <a:r>
              <a:rPr spc="-50" dirty="0"/>
              <a:t>#Batch</a:t>
            </a:r>
            <a:r>
              <a:rPr spc="-15" dirty="0"/>
              <a:t>I</a:t>
            </a:r>
            <a:r>
              <a:rPr spc="140" dirty="0"/>
              <a:t>nstall</a:t>
            </a:r>
            <a:r>
              <a:rPr spc="100" dirty="0"/>
              <a:t>.</a:t>
            </a:r>
            <a:r>
              <a:rPr spc="-120" dirty="0"/>
              <a:t>py</a:t>
            </a:r>
          </a:p>
          <a:p>
            <a:pPr marL="372745">
              <a:lnSpc>
                <a:spcPct val="100000"/>
              </a:lnSpc>
              <a:spcBef>
                <a:spcPts val="335"/>
              </a:spcBef>
            </a:pPr>
            <a:r>
              <a:rPr i="1" spc="-7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i="1" spc="-7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i="1" spc="-6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-114" dirty="0">
                <a:solidFill>
                  <a:srgbClr val="000000"/>
                </a:solidFill>
              </a:rPr>
              <a:t>os</a:t>
            </a:r>
          </a:p>
          <a:p>
            <a:pPr marL="1160145" marR="5080" indent="-788035">
              <a:lnSpc>
                <a:spcPct val="120000"/>
              </a:lnSpc>
            </a:pPr>
            <a:r>
              <a:rPr spc="125" dirty="0">
                <a:solidFill>
                  <a:srgbClr val="000000"/>
                </a:solidFill>
              </a:rPr>
              <a:t>lib</a:t>
            </a:r>
            <a:r>
              <a:rPr spc="185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  </a:t>
            </a:r>
            <a:r>
              <a:rPr spc="-170"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 </a:t>
            </a:r>
            <a:r>
              <a:rPr spc="215" dirty="0">
                <a:solidFill>
                  <a:srgbClr val="000000"/>
                </a:solidFill>
              </a:rPr>
              <a:t>{</a:t>
            </a:r>
            <a:r>
              <a:rPr spc="190" dirty="0">
                <a:solidFill>
                  <a:srgbClr val="1DB41D"/>
                </a:solidFill>
              </a:rPr>
              <a:t>"</a:t>
            </a:r>
            <a:r>
              <a:rPr spc="-250" dirty="0">
                <a:solidFill>
                  <a:srgbClr val="1DB41D"/>
                </a:solidFill>
              </a:rPr>
              <a:t>nump</a:t>
            </a:r>
            <a:r>
              <a:rPr spc="-195" dirty="0">
                <a:solidFill>
                  <a:srgbClr val="1DB41D"/>
                </a:solidFill>
              </a:rPr>
              <a:t>y</a:t>
            </a:r>
            <a:r>
              <a:rPr spc="195" dirty="0">
                <a:solidFill>
                  <a:srgbClr val="1DB41D"/>
                </a:solidFill>
              </a:rPr>
              <a:t>"</a:t>
            </a:r>
            <a:r>
              <a:rPr spc="320" dirty="0">
                <a:solidFill>
                  <a:srgbClr val="000000"/>
                </a:solidFill>
              </a:rPr>
              <a:t>,</a:t>
            </a:r>
            <a:r>
              <a:rPr spc="195" dirty="0">
                <a:solidFill>
                  <a:srgbClr val="1DB41D"/>
                </a:solidFill>
              </a:rPr>
              <a:t>"</a:t>
            </a:r>
            <a:r>
              <a:rPr spc="-175" dirty="0">
                <a:solidFill>
                  <a:srgbClr val="1DB41D"/>
                </a:solidFill>
              </a:rPr>
              <a:t>mat</a:t>
            </a:r>
            <a:r>
              <a:rPr spc="-170" dirty="0">
                <a:solidFill>
                  <a:srgbClr val="1DB41D"/>
                </a:solidFill>
              </a:rPr>
              <a:t>p</a:t>
            </a:r>
            <a:r>
              <a:rPr spc="190" dirty="0">
                <a:solidFill>
                  <a:srgbClr val="1DB41D"/>
                </a:solidFill>
              </a:rPr>
              <a:t>lotlib</a:t>
            </a:r>
            <a:r>
              <a:rPr spc="195" dirty="0">
                <a:solidFill>
                  <a:srgbClr val="1DB41D"/>
                </a:solidFill>
              </a:rPr>
              <a:t>"</a:t>
            </a:r>
            <a:r>
              <a:rPr spc="320" dirty="0">
                <a:solidFill>
                  <a:srgbClr val="000000"/>
                </a:solidFill>
              </a:rPr>
              <a:t>,</a:t>
            </a:r>
            <a:r>
              <a:rPr spc="160" dirty="0">
                <a:solidFill>
                  <a:srgbClr val="1DB41D"/>
                </a:solidFill>
              </a:rPr>
              <a:t>"pill</a:t>
            </a:r>
            <a:r>
              <a:rPr spc="290" dirty="0">
                <a:solidFill>
                  <a:srgbClr val="1DB41D"/>
                </a:solidFill>
              </a:rPr>
              <a:t>o</a:t>
            </a:r>
            <a:r>
              <a:rPr spc="-145" dirty="0">
                <a:solidFill>
                  <a:srgbClr val="1DB41D"/>
                </a:solidFill>
              </a:rPr>
              <a:t>w"</a:t>
            </a:r>
            <a:r>
              <a:rPr spc="315" dirty="0">
                <a:solidFill>
                  <a:srgbClr val="000000"/>
                </a:solidFill>
              </a:rPr>
              <a:t>,</a:t>
            </a:r>
            <a:r>
              <a:rPr spc="195" dirty="0">
                <a:solidFill>
                  <a:srgbClr val="1DB41D"/>
                </a:solidFill>
              </a:rPr>
              <a:t>"</a:t>
            </a:r>
            <a:r>
              <a:rPr spc="85" dirty="0">
                <a:solidFill>
                  <a:srgbClr val="1DB41D"/>
                </a:solidFill>
              </a:rPr>
              <a:t>sk</a:t>
            </a:r>
            <a:r>
              <a:rPr spc="40" dirty="0">
                <a:solidFill>
                  <a:srgbClr val="1DB41D"/>
                </a:solidFill>
              </a:rPr>
              <a:t>l</a:t>
            </a:r>
            <a:r>
              <a:rPr spc="-80" dirty="0">
                <a:solidFill>
                  <a:srgbClr val="1DB41D"/>
                </a:solidFill>
              </a:rPr>
              <a:t>earn</a:t>
            </a:r>
            <a:r>
              <a:rPr spc="190" dirty="0">
                <a:solidFill>
                  <a:srgbClr val="1DB41D"/>
                </a:solidFill>
              </a:rPr>
              <a:t>"</a:t>
            </a:r>
            <a:r>
              <a:rPr spc="320" dirty="0">
                <a:solidFill>
                  <a:srgbClr val="000000"/>
                </a:solidFill>
              </a:rPr>
              <a:t>,</a:t>
            </a:r>
            <a:r>
              <a:rPr spc="200" dirty="0">
                <a:solidFill>
                  <a:srgbClr val="1DB41D"/>
                </a:solidFill>
              </a:rPr>
              <a:t>"</a:t>
            </a:r>
            <a:r>
              <a:rPr spc="-45" dirty="0">
                <a:solidFill>
                  <a:srgbClr val="1DB41D"/>
                </a:solidFill>
              </a:rPr>
              <a:t>reques</a:t>
            </a:r>
            <a:r>
              <a:rPr spc="-25" dirty="0">
                <a:solidFill>
                  <a:srgbClr val="1DB41D"/>
                </a:solidFill>
              </a:rPr>
              <a:t>t</a:t>
            </a:r>
            <a:r>
              <a:rPr spc="60" dirty="0">
                <a:solidFill>
                  <a:srgbClr val="1DB41D"/>
                </a:solidFill>
              </a:rPr>
              <a:t>s"</a:t>
            </a:r>
            <a:r>
              <a:rPr spc="315" dirty="0">
                <a:solidFill>
                  <a:srgbClr val="000000"/>
                </a:solidFill>
              </a:rPr>
              <a:t>,</a:t>
            </a:r>
            <a:r>
              <a:rPr spc="330" dirty="0">
                <a:solidFill>
                  <a:srgbClr val="000000"/>
                </a:solidFill>
              </a:rPr>
              <a:t>\</a:t>
            </a:r>
            <a:r>
              <a:rPr spc="290" dirty="0">
                <a:solidFill>
                  <a:srgbClr val="000000"/>
                </a:solidFill>
              </a:rPr>
              <a:t> </a:t>
            </a:r>
            <a:r>
              <a:rPr spc="80" dirty="0">
                <a:solidFill>
                  <a:srgbClr val="1DB41D"/>
                </a:solidFill>
              </a:rPr>
              <a:t>"jieb</a:t>
            </a:r>
            <a:r>
              <a:rPr spc="120" dirty="0">
                <a:solidFill>
                  <a:srgbClr val="1DB41D"/>
                </a:solidFill>
              </a:rPr>
              <a:t>a</a:t>
            </a:r>
            <a:r>
              <a:rPr spc="195" dirty="0">
                <a:solidFill>
                  <a:srgbClr val="1DB41D"/>
                </a:solidFill>
              </a:rPr>
              <a:t>"</a:t>
            </a:r>
            <a:r>
              <a:rPr spc="315" dirty="0">
                <a:solidFill>
                  <a:srgbClr val="000000"/>
                </a:solidFill>
              </a:rPr>
              <a:t>,</a:t>
            </a:r>
            <a:r>
              <a:rPr spc="-85" dirty="0">
                <a:solidFill>
                  <a:srgbClr val="1DB41D"/>
                </a:solidFill>
              </a:rPr>
              <a:t>"bea</a:t>
            </a:r>
            <a:r>
              <a:rPr spc="-90" dirty="0">
                <a:solidFill>
                  <a:srgbClr val="1DB41D"/>
                </a:solidFill>
              </a:rPr>
              <a:t>u</a:t>
            </a:r>
            <a:r>
              <a:rPr spc="125" dirty="0">
                <a:solidFill>
                  <a:srgbClr val="1DB41D"/>
                </a:solidFill>
              </a:rPr>
              <a:t>tifuls</a:t>
            </a:r>
            <a:r>
              <a:rPr spc="195" dirty="0">
                <a:solidFill>
                  <a:srgbClr val="1DB41D"/>
                </a:solidFill>
              </a:rPr>
              <a:t>o</a:t>
            </a:r>
            <a:r>
              <a:rPr spc="-75" dirty="0">
                <a:solidFill>
                  <a:srgbClr val="1DB41D"/>
                </a:solidFill>
              </a:rPr>
              <a:t>up4"</a:t>
            </a:r>
            <a:r>
              <a:rPr spc="310" dirty="0">
                <a:solidFill>
                  <a:srgbClr val="000000"/>
                </a:solidFill>
              </a:rPr>
              <a:t>,</a:t>
            </a:r>
            <a:r>
              <a:rPr spc="-90" dirty="0">
                <a:solidFill>
                  <a:srgbClr val="1DB41D"/>
                </a:solidFill>
              </a:rPr>
              <a:t>"</a:t>
            </a:r>
            <a:r>
              <a:rPr spc="-200" dirty="0">
                <a:solidFill>
                  <a:srgbClr val="1DB41D"/>
                </a:solidFill>
              </a:rPr>
              <a:t>w</a:t>
            </a:r>
            <a:r>
              <a:rPr spc="25" dirty="0">
                <a:solidFill>
                  <a:srgbClr val="1DB41D"/>
                </a:solidFill>
              </a:rPr>
              <a:t>heel"</a:t>
            </a:r>
            <a:r>
              <a:rPr spc="315" dirty="0">
                <a:solidFill>
                  <a:srgbClr val="000000"/>
                </a:solidFill>
              </a:rPr>
              <a:t>,</a:t>
            </a:r>
            <a:r>
              <a:rPr spc="200" dirty="0">
                <a:solidFill>
                  <a:srgbClr val="1DB41D"/>
                </a:solidFill>
              </a:rPr>
              <a:t>"</a:t>
            </a:r>
            <a:r>
              <a:rPr spc="-95" dirty="0">
                <a:solidFill>
                  <a:srgbClr val="1DB41D"/>
                </a:solidFill>
              </a:rPr>
              <a:t>network</a:t>
            </a:r>
            <a:r>
              <a:rPr spc="45" dirty="0">
                <a:solidFill>
                  <a:srgbClr val="1DB41D"/>
                </a:solidFill>
              </a:rPr>
              <a:t>x"</a:t>
            </a:r>
            <a:r>
              <a:rPr spc="315" dirty="0">
                <a:solidFill>
                  <a:srgbClr val="000000"/>
                </a:solidFill>
              </a:rPr>
              <a:t>,</a:t>
            </a:r>
            <a:r>
              <a:rPr spc="-120" dirty="0">
                <a:solidFill>
                  <a:srgbClr val="1DB41D"/>
                </a:solidFill>
              </a:rPr>
              <a:t>"sy</a:t>
            </a:r>
            <a:r>
              <a:rPr spc="-220" dirty="0">
                <a:solidFill>
                  <a:srgbClr val="1DB41D"/>
                </a:solidFill>
              </a:rPr>
              <a:t>m</a:t>
            </a:r>
            <a:r>
              <a:rPr spc="-15" dirty="0">
                <a:solidFill>
                  <a:srgbClr val="1DB41D"/>
                </a:solidFill>
              </a:rPr>
              <a:t>py"</a:t>
            </a:r>
            <a:r>
              <a:rPr spc="315" dirty="0">
                <a:solidFill>
                  <a:srgbClr val="000000"/>
                </a:solidFill>
              </a:rPr>
              <a:t>,</a:t>
            </a:r>
            <a:r>
              <a:rPr spc="330" dirty="0">
                <a:solidFill>
                  <a:srgbClr val="000000"/>
                </a:solidFill>
              </a:rPr>
              <a:t>\</a:t>
            </a:r>
            <a:r>
              <a:rPr spc="290" dirty="0">
                <a:solidFill>
                  <a:srgbClr val="000000"/>
                </a:solidFill>
              </a:rPr>
              <a:t> </a:t>
            </a:r>
            <a:r>
              <a:rPr spc="20" dirty="0">
                <a:solidFill>
                  <a:srgbClr val="1DB41D"/>
                </a:solidFill>
              </a:rPr>
              <a:t>"pyin</a:t>
            </a:r>
            <a:r>
              <a:rPr spc="25" dirty="0">
                <a:solidFill>
                  <a:srgbClr val="1DB41D"/>
                </a:solidFill>
              </a:rPr>
              <a:t>s</a:t>
            </a:r>
            <a:r>
              <a:rPr spc="160" dirty="0">
                <a:solidFill>
                  <a:srgbClr val="1DB41D"/>
                </a:solidFill>
              </a:rPr>
              <a:t>taller"</a:t>
            </a:r>
            <a:r>
              <a:rPr spc="320" dirty="0">
                <a:solidFill>
                  <a:srgbClr val="000000"/>
                </a:solidFill>
              </a:rPr>
              <a:t>,</a:t>
            </a:r>
            <a:r>
              <a:rPr spc="-10" dirty="0">
                <a:solidFill>
                  <a:srgbClr val="1DB41D"/>
                </a:solidFill>
              </a:rPr>
              <a:t>"djan</a:t>
            </a:r>
            <a:r>
              <a:rPr spc="-5" dirty="0">
                <a:solidFill>
                  <a:srgbClr val="1DB41D"/>
                </a:solidFill>
              </a:rPr>
              <a:t>g</a:t>
            </a:r>
            <a:r>
              <a:rPr spc="20" dirty="0">
                <a:solidFill>
                  <a:srgbClr val="1DB41D"/>
                </a:solidFill>
              </a:rPr>
              <a:t>o"</a:t>
            </a:r>
            <a:r>
              <a:rPr spc="315" dirty="0">
                <a:solidFill>
                  <a:srgbClr val="000000"/>
                </a:solidFill>
              </a:rPr>
              <a:t>,</a:t>
            </a:r>
            <a:r>
              <a:rPr spc="150" dirty="0">
                <a:solidFill>
                  <a:srgbClr val="1DB41D"/>
                </a:solidFill>
              </a:rPr>
              <a:t>"fl</a:t>
            </a:r>
            <a:r>
              <a:rPr spc="290" dirty="0">
                <a:solidFill>
                  <a:srgbClr val="1DB41D"/>
                </a:solidFill>
              </a:rPr>
              <a:t>a</a:t>
            </a:r>
            <a:r>
              <a:rPr dirty="0">
                <a:solidFill>
                  <a:srgbClr val="1DB41D"/>
                </a:solidFill>
              </a:rPr>
              <a:t>sk"</a:t>
            </a:r>
            <a:r>
              <a:rPr spc="315" dirty="0">
                <a:solidFill>
                  <a:srgbClr val="000000"/>
                </a:solidFill>
              </a:rPr>
              <a:t>,</a:t>
            </a:r>
            <a:r>
              <a:rPr spc="-150" dirty="0">
                <a:solidFill>
                  <a:srgbClr val="1DB41D"/>
                </a:solidFill>
              </a:rPr>
              <a:t>"w</a:t>
            </a:r>
            <a:r>
              <a:rPr spc="-145" dirty="0">
                <a:solidFill>
                  <a:srgbClr val="1DB41D"/>
                </a:solidFill>
              </a:rPr>
              <a:t>e</a:t>
            </a:r>
            <a:r>
              <a:rPr spc="25" dirty="0">
                <a:solidFill>
                  <a:srgbClr val="1DB41D"/>
                </a:solidFill>
              </a:rPr>
              <a:t>robot"</a:t>
            </a:r>
            <a:r>
              <a:rPr spc="320" dirty="0">
                <a:solidFill>
                  <a:srgbClr val="000000"/>
                </a:solidFill>
              </a:rPr>
              <a:t>,</a:t>
            </a:r>
            <a:r>
              <a:rPr spc="10" dirty="0">
                <a:solidFill>
                  <a:srgbClr val="1DB41D"/>
                </a:solidFill>
              </a:rPr>
              <a:t>"pyqt5"</a:t>
            </a:r>
            <a:r>
              <a:rPr spc="320" dirty="0">
                <a:solidFill>
                  <a:srgbClr val="000000"/>
                </a:solidFill>
              </a:rPr>
              <a:t>,</a:t>
            </a:r>
            <a:r>
              <a:rPr spc="330" dirty="0">
                <a:solidFill>
                  <a:srgbClr val="000000"/>
                </a:solidFill>
              </a:rPr>
              <a:t>\</a:t>
            </a:r>
            <a:r>
              <a:rPr spc="290" dirty="0">
                <a:solidFill>
                  <a:srgbClr val="000000"/>
                </a:solidFill>
              </a:rPr>
              <a:t> </a:t>
            </a:r>
            <a:r>
              <a:rPr spc="-100" dirty="0">
                <a:solidFill>
                  <a:srgbClr val="1DB41D"/>
                </a:solidFill>
              </a:rPr>
              <a:t>"panda</a:t>
            </a:r>
            <a:r>
              <a:rPr spc="60" dirty="0">
                <a:solidFill>
                  <a:srgbClr val="1DB41D"/>
                </a:solidFill>
              </a:rPr>
              <a:t>s"</a:t>
            </a:r>
            <a:r>
              <a:rPr spc="315" dirty="0">
                <a:solidFill>
                  <a:srgbClr val="000000"/>
                </a:solidFill>
              </a:rPr>
              <a:t>,</a:t>
            </a:r>
            <a:r>
              <a:rPr spc="-45" dirty="0">
                <a:solidFill>
                  <a:srgbClr val="1DB41D"/>
                </a:solidFill>
              </a:rPr>
              <a:t>"py</a:t>
            </a:r>
            <a:r>
              <a:rPr spc="-50" dirty="0">
                <a:solidFill>
                  <a:srgbClr val="1DB41D"/>
                </a:solidFill>
              </a:rPr>
              <a:t>o</a:t>
            </a:r>
            <a:r>
              <a:rPr spc="-10" dirty="0">
                <a:solidFill>
                  <a:srgbClr val="1DB41D"/>
                </a:solidFill>
              </a:rPr>
              <a:t>pengl"</a:t>
            </a:r>
            <a:r>
              <a:rPr spc="320" dirty="0">
                <a:solidFill>
                  <a:srgbClr val="000000"/>
                </a:solidFill>
              </a:rPr>
              <a:t>,</a:t>
            </a:r>
            <a:r>
              <a:rPr spc="-30" dirty="0">
                <a:solidFill>
                  <a:srgbClr val="1DB41D"/>
                </a:solidFill>
              </a:rPr>
              <a:t>"pypdf2</a:t>
            </a:r>
            <a:r>
              <a:rPr spc="195" dirty="0">
                <a:solidFill>
                  <a:srgbClr val="1DB41D"/>
                </a:solidFill>
              </a:rPr>
              <a:t>"</a:t>
            </a:r>
            <a:r>
              <a:rPr spc="315" dirty="0">
                <a:solidFill>
                  <a:srgbClr val="000000"/>
                </a:solidFill>
              </a:rPr>
              <a:t>,</a:t>
            </a:r>
            <a:r>
              <a:rPr spc="-75" dirty="0">
                <a:solidFill>
                  <a:srgbClr val="1DB41D"/>
                </a:solidFill>
              </a:rPr>
              <a:t>"doc</a:t>
            </a:r>
            <a:r>
              <a:rPr spc="-80" dirty="0">
                <a:solidFill>
                  <a:srgbClr val="1DB41D"/>
                </a:solidFill>
              </a:rPr>
              <a:t>o</a:t>
            </a:r>
            <a:r>
              <a:rPr spc="95" dirty="0">
                <a:solidFill>
                  <a:srgbClr val="1DB41D"/>
                </a:solidFill>
              </a:rPr>
              <a:t>pt"</a:t>
            </a:r>
            <a:r>
              <a:rPr spc="315" dirty="0">
                <a:solidFill>
                  <a:srgbClr val="000000"/>
                </a:solidFill>
              </a:rPr>
              <a:t>,</a:t>
            </a:r>
            <a:r>
              <a:rPr spc="-15" dirty="0">
                <a:solidFill>
                  <a:srgbClr val="1DB41D"/>
                </a:solidFill>
              </a:rPr>
              <a:t>"p</a:t>
            </a:r>
            <a:r>
              <a:rPr spc="-10" dirty="0">
                <a:solidFill>
                  <a:srgbClr val="1DB41D"/>
                </a:solidFill>
              </a:rPr>
              <a:t>y</a:t>
            </a:r>
            <a:r>
              <a:rPr spc="-180" dirty="0">
                <a:solidFill>
                  <a:srgbClr val="1DB41D"/>
                </a:solidFill>
              </a:rPr>
              <a:t>game"</a:t>
            </a:r>
            <a:r>
              <a:rPr spc="210" dirty="0">
                <a:solidFill>
                  <a:srgbClr val="000000"/>
                </a:solidFill>
              </a:rPr>
              <a:t>}</a:t>
            </a:r>
          </a:p>
          <a:p>
            <a:pPr marL="372745">
              <a:lnSpc>
                <a:spcPct val="100000"/>
              </a:lnSpc>
              <a:spcBef>
                <a:spcPts val="335"/>
              </a:spcBef>
            </a:pPr>
            <a:r>
              <a:rPr i="1" spc="-70" dirty="0">
                <a:solidFill>
                  <a:srgbClr val="FF7700"/>
                </a:solidFill>
                <a:latin typeface="Menlo"/>
                <a:cs typeface="Menlo"/>
              </a:rPr>
              <a:t>try</a:t>
            </a:r>
            <a:r>
              <a:rPr spc="295" dirty="0">
                <a:solidFill>
                  <a:srgbClr val="000000"/>
                </a:solidFill>
              </a:rPr>
              <a:t>:</a:t>
            </a:r>
          </a:p>
          <a:p>
            <a:pPr marL="765810">
              <a:lnSpc>
                <a:spcPct val="100000"/>
              </a:lnSpc>
              <a:spcBef>
                <a:spcPts val="335"/>
              </a:spcBef>
            </a:pPr>
            <a:r>
              <a:rPr i="1" spc="-70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i="1" spc="-7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i="1" spc="-6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145" dirty="0">
                <a:solidFill>
                  <a:srgbClr val="000000"/>
                </a:solidFill>
              </a:rPr>
              <a:t>li</a:t>
            </a:r>
            <a:r>
              <a:rPr spc="355" dirty="0">
                <a:solidFill>
                  <a:srgbClr val="000000"/>
                </a:solidFill>
              </a:rPr>
              <a:t>b</a:t>
            </a:r>
            <a:r>
              <a:rPr dirty="0">
                <a:solidFill>
                  <a:srgbClr val="000000"/>
                </a:solidFill>
              </a:rPr>
              <a:t>  </a:t>
            </a:r>
            <a:r>
              <a:rPr i="1" spc="-7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i="1" spc="-7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i="1" spc="-6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175" dirty="0">
                <a:solidFill>
                  <a:srgbClr val="000000"/>
                </a:solidFill>
              </a:rPr>
              <a:t>libs:</a:t>
            </a:r>
          </a:p>
          <a:p>
            <a:pPr marL="765810" marR="2167890" indent="393700">
              <a:lnSpc>
                <a:spcPct val="120000"/>
              </a:lnSpc>
            </a:pPr>
            <a:r>
              <a:rPr spc="-30" dirty="0">
                <a:solidFill>
                  <a:srgbClr val="000000"/>
                </a:solidFill>
              </a:rPr>
              <a:t>os.sy</a:t>
            </a:r>
            <a:r>
              <a:rPr spc="-25" dirty="0">
                <a:solidFill>
                  <a:srgbClr val="000000"/>
                </a:solidFill>
              </a:rPr>
              <a:t>s</a:t>
            </a:r>
            <a:r>
              <a:rPr spc="-180" dirty="0">
                <a:solidFill>
                  <a:srgbClr val="000000"/>
                </a:solidFill>
              </a:rPr>
              <a:t>tem</a:t>
            </a:r>
            <a:r>
              <a:rPr spc="215" dirty="0">
                <a:solidFill>
                  <a:srgbClr val="000000"/>
                </a:solidFill>
              </a:rPr>
              <a:t>(</a:t>
            </a:r>
            <a:r>
              <a:rPr spc="175" dirty="0">
                <a:solidFill>
                  <a:srgbClr val="1DB41D"/>
                </a:solidFill>
              </a:rPr>
              <a:t>"p</a:t>
            </a:r>
            <a:r>
              <a:rPr spc="90" dirty="0">
                <a:solidFill>
                  <a:srgbClr val="1DB41D"/>
                </a:solidFill>
              </a:rPr>
              <a:t>i</a:t>
            </a:r>
            <a:r>
              <a:rPr spc="-170" dirty="0">
                <a:solidFill>
                  <a:srgbClr val="1DB41D"/>
                </a:solidFill>
              </a:rPr>
              <a:t>p</a:t>
            </a:r>
            <a:r>
              <a:rPr dirty="0">
                <a:solidFill>
                  <a:srgbClr val="1DB41D"/>
                </a:solidFill>
              </a:rPr>
              <a:t>  </a:t>
            </a:r>
            <a:r>
              <a:rPr spc="45" dirty="0">
                <a:solidFill>
                  <a:srgbClr val="1DB41D"/>
                </a:solidFill>
              </a:rPr>
              <a:t>inst</a:t>
            </a:r>
            <a:r>
              <a:rPr spc="65" dirty="0">
                <a:solidFill>
                  <a:srgbClr val="1DB41D"/>
                </a:solidFill>
              </a:rPr>
              <a:t>a</a:t>
            </a:r>
            <a:r>
              <a:rPr spc="405" dirty="0">
                <a:solidFill>
                  <a:srgbClr val="1DB41D"/>
                </a:solidFill>
              </a:rPr>
              <a:t>l</a:t>
            </a:r>
            <a:r>
              <a:rPr spc="400" dirty="0">
                <a:solidFill>
                  <a:srgbClr val="1DB41D"/>
                </a:solidFill>
              </a:rPr>
              <a:t>l</a:t>
            </a:r>
            <a:r>
              <a:rPr dirty="0">
                <a:solidFill>
                  <a:srgbClr val="1DB41D"/>
                </a:solidFill>
              </a:rPr>
              <a:t>  </a:t>
            </a:r>
            <a:r>
              <a:rPr spc="190" dirty="0">
                <a:solidFill>
                  <a:srgbClr val="1DB41D"/>
                </a:solidFill>
              </a:rPr>
              <a:t>"</a:t>
            </a:r>
            <a:r>
              <a:rPr dirty="0">
                <a:solidFill>
                  <a:srgbClr val="1DB41D"/>
                </a:solidFill>
              </a:rPr>
              <a:t>  </a:t>
            </a:r>
            <a:r>
              <a:rPr spc="-185" dirty="0">
                <a:solidFill>
                  <a:srgbClr val="000000"/>
                </a:solidFill>
              </a:rPr>
              <a:t>+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 </a:t>
            </a:r>
            <a:r>
              <a:rPr spc="215" dirty="0">
                <a:solidFill>
                  <a:srgbClr val="000000"/>
                </a:solidFill>
              </a:rPr>
              <a:t>lib)</a:t>
            </a:r>
            <a:r>
              <a:rPr spc="150" dirty="0">
                <a:solidFill>
                  <a:srgbClr val="000000"/>
                </a:solidFill>
              </a:rPr>
              <a:t> </a:t>
            </a:r>
            <a:r>
              <a:rPr spc="165" dirty="0">
                <a:solidFill>
                  <a:srgbClr val="9000A2"/>
                </a:solidFill>
              </a:rPr>
              <a:t>pr</a:t>
            </a:r>
            <a:r>
              <a:rPr spc="85" dirty="0">
                <a:solidFill>
                  <a:srgbClr val="9000A2"/>
                </a:solidFill>
              </a:rPr>
              <a:t>i</a:t>
            </a:r>
            <a:r>
              <a:rPr spc="40" dirty="0">
                <a:solidFill>
                  <a:srgbClr val="9000A2"/>
                </a:solidFill>
              </a:rPr>
              <a:t>nt</a:t>
            </a:r>
            <a:r>
              <a:rPr spc="215" dirty="0">
                <a:solidFill>
                  <a:srgbClr val="000000"/>
                </a:solidFill>
              </a:rPr>
              <a:t>(</a:t>
            </a:r>
            <a:r>
              <a:rPr spc="-95" dirty="0">
                <a:solidFill>
                  <a:srgbClr val="1DB41D"/>
                </a:solidFill>
              </a:rPr>
              <a:t>"Suc</a:t>
            </a:r>
            <a:r>
              <a:rPr spc="15" dirty="0">
                <a:solidFill>
                  <a:srgbClr val="1DB41D"/>
                </a:solidFill>
              </a:rPr>
              <a:t>cessfu</a:t>
            </a:r>
            <a:r>
              <a:rPr spc="10" dirty="0">
                <a:solidFill>
                  <a:srgbClr val="1DB41D"/>
                </a:solidFill>
              </a:rPr>
              <a:t>l</a:t>
            </a:r>
            <a:r>
              <a:rPr spc="195" dirty="0">
                <a:solidFill>
                  <a:srgbClr val="1DB41D"/>
                </a:solidFill>
              </a:rPr>
              <a:t>"</a:t>
            </a:r>
            <a:r>
              <a:rPr spc="215" dirty="0">
                <a:solidFill>
                  <a:srgbClr val="000000"/>
                </a:solidFill>
              </a:rPr>
              <a:t>)</a:t>
            </a:r>
          </a:p>
          <a:p>
            <a:pPr marL="372745">
              <a:lnSpc>
                <a:spcPct val="100000"/>
              </a:lnSpc>
              <a:spcBef>
                <a:spcPts val="335"/>
              </a:spcBef>
            </a:pPr>
            <a:r>
              <a:rPr i="1" spc="-70" dirty="0">
                <a:solidFill>
                  <a:srgbClr val="FF7700"/>
                </a:solidFill>
                <a:latin typeface="Menlo"/>
                <a:cs typeface="Menlo"/>
              </a:rPr>
              <a:t>except</a:t>
            </a:r>
            <a:r>
              <a:rPr spc="295" dirty="0">
                <a:solidFill>
                  <a:srgbClr val="000000"/>
                </a:solidFill>
              </a:rPr>
              <a:t>:</a:t>
            </a:r>
          </a:p>
          <a:p>
            <a:pPr marL="765810">
              <a:lnSpc>
                <a:spcPct val="100000"/>
              </a:lnSpc>
              <a:spcBef>
                <a:spcPts val="335"/>
              </a:spcBef>
            </a:pPr>
            <a:r>
              <a:rPr spc="165" dirty="0">
                <a:solidFill>
                  <a:srgbClr val="9000A2"/>
                </a:solidFill>
              </a:rPr>
              <a:t>pr</a:t>
            </a:r>
            <a:r>
              <a:rPr spc="85" dirty="0">
                <a:solidFill>
                  <a:srgbClr val="9000A2"/>
                </a:solidFill>
              </a:rPr>
              <a:t>i</a:t>
            </a:r>
            <a:r>
              <a:rPr spc="40" dirty="0">
                <a:solidFill>
                  <a:srgbClr val="9000A2"/>
                </a:solidFill>
              </a:rPr>
              <a:t>nt</a:t>
            </a:r>
            <a:r>
              <a:rPr spc="215" dirty="0">
                <a:solidFill>
                  <a:srgbClr val="000000"/>
                </a:solidFill>
              </a:rPr>
              <a:t>(</a:t>
            </a:r>
            <a:r>
              <a:rPr spc="70" dirty="0">
                <a:solidFill>
                  <a:srgbClr val="1DB41D"/>
                </a:solidFill>
              </a:rPr>
              <a:t>"Fa</a:t>
            </a:r>
            <a:r>
              <a:rPr spc="35" dirty="0">
                <a:solidFill>
                  <a:srgbClr val="1DB41D"/>
                </a:solidFill>
              </a:rPr>
              <a:t>i</a:t>
            </a:r>
            <a:r>
              <a:rPr spc="25" dirty="0">
                <a:solidFill>
                  <a:srgbClr val="1DB41D"/>
                </a:solidFill>
              </a:rPr>
              <a:t>le</a:t>
            </a:r>
            <a:r>
              <a:rPr spc="30" dirty="0">
                <a:solidFill>
                  <a:srgbClr val="1DB41D"/>
                </a:solidFill>
              </a:rPr>
              <a:t>d</a:t>
            </a:r>
            <a:r>
              <a:rPr dirty="0">
                <a:solidFill>
                  <a:srgbClr val="1DB41D"/>
                </a:solidFill>
              </a:rPr>
              <a:t>  </a:t>
            </a:r>
            <a:r>
              <a:rPr spc="-320" dirty="0">
                <a:solidFill>
                  <a:srgbClr val="1DB41D"/>
                </a:solidFill>
              </a:rPr>
              <a:t>So</a:t>
            </a:r>
            <a:r>
              <a:rPr spc="-440" dirty="0">
                <a:solidFill>
                  <a:srgbClr val="1DB41D"/>
                </a:solidFill>
              </a:rPr>
              <a:t>m</a:t>
            </a:r>
            <a:r>
              <a:rPr spc="-155" dirty="0">
                <a:solidFill>
                  <a:srgbClr val="1DB41D"/>
                </a:solidFill>
              </a:rPr>
              <a:t>ehow"</a:t>
            </a:r>
            <a:r>
              <a:rPr spc="215" dirty="0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ct val="100000"/>
              </a:lnSpc>
            </a:pPr>
            <a:r>
              <a:rPr dirty="0"/>
              <a:t>第三方库自动安装脚本</a:t>
            </a:r>
          </a:p>
        </p:txBody>
      </p:sp>
      <p:sp>
        <p:nvSpPr>
          <p:cNvPr id="6" name="object 6"/>
          <p:cNvSpPr/>
          <p:nvPr/>
        </p:nvSpPr>
        <p:spPr>
          <a:xfrm>
            <a:off x="2411729" y="1780032"/>
            <a:ext cx="4320539" cy="2526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2630" y="2302361"/>
            <a:ext cx="7699375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第三方库自动安装脚</a:t>
            </a:r>
            <a:r>
              <a:rPr sz="4000" spc="-5" dirty="0">
                <a:latin typeface="Arial Unicode MS"/>
                <a:cs typeface="Arial Unicode MS"/>
              </a:rPr>
              <a:t>本</a:t>
            </a:r>
            <a:r>
              <a:rPr sz="4000" spc="-200" dirty="0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举</a:t>
            </a:r>
            <a:r>
              <a:rPr sz="4000" spc="-10" dirty="0">
                <a:latin typeface="Arial Unicode MS"/>
                <a:cs typeface="Arial Unicode MS"/>
              </a:rPr>
              <a:t>一</a:t>
            </a:r>
            <a:r>
              <a:rPr sz="4000" dirty="0">
                <a:latin typeface="Arial Unicode MS"/>
                <a:cs typeface="Arial Unicode MS"/>
              </a:rPr>
              <a:t>反三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79969" y="4443984"/>
            <a:ext cx="1538477" cy="540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2348" y="928308"/>
            <a:ext cx="6806565" cy="3752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65" dirty="0">
                <a:solidFill>
                  <a:srgbClr val="C00000"/>
                </a:solidFill>
                <a:latin typeface="FZLTZHB--B51-0"/>
                <a:cs typeface="FZLTZHB--B51-0"/>
              </a:rPr>
              <a:t>#Batch</a:t>
            </a:r>
            <a:r>
              <a:rPr sz="1600" b="1" spc="-45" dirty="0">
                <a:solidFill>
                  <a:srgbClr val="C00000"/>
                </a:solidFill>
                <a:latin typeface="FZLTZHB--B51-0"/>
                <a:cs typeface="FZLTZHB--B51-0"/>
              </a:rPr>
              <a:t>I</a:t>
            </a:r>
            <a:r>
              <a:rPr sz="1600" b="1" spc="155" dirty="0">
                <a:solidFill>
                  <a:srgbClr val="C00000"/>
                </a:solidFill>
                <a:latin typeface="FZLTZHB--B51-0"/>
                <a:cs typeface="FZLTZHB--B51-0"/>
              </a:rPr>
              <a:t>nstall</a:t>
            </a:r>
            <a:r>
              <a:rPr sz="1600" b="1" spc="95" dirty="0">
                <a:solidFill>
                  <a:srgbClr val="C00000"/>
                </a:solidFill>
                <a:latin typeface="FZLTZHB--B51-0"/>
                <a:cs typeface="FZLTZHB--B51-0"/>
              </a:rPr>
              <a:t>.</a:t>
            </a:r>
            <a:r>
              <a:rPr sz="1600" b="1" spc="-145" dirty="0">
                <a:solidFill>
                  <a:srgbClr val="C00000"/>
                </a:solidFill>
                <a:latin typeface="FZLTZHB--B51-0"/>
                <a:cs typeface="FZLTZHB--B51-0"/>
              </a:rPr>
              <a:t>py</a:t>
            </a:r>
            <a:endParaRPr sz="16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140" dirty="0">
                <a:latin typeface="FZLTZHB--B51-0"/>
                <a:cs typeface="FZLTZHB--B51-0"/>
              </a:rPr>
              <a:t>os</a:t>
            </a:r>
            <a:endParaRPr sz="1600" dirty="0">
              <a:latin typeface="FZLTZHB--B51-0"/>
              <a:cs typeface="FZLTZHB--B51-0"/>
            </a:endParaRPr>
          </a:p>
          <a:p>
            <a:pPr marL="901700" marR="5080" indent="-88963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lib</a:t>
            </a:r>
            <a:r>
              <a:rPr sz="1600" b="1" spc="215" dirty="0">
                <a:latin typeface="FZLTZHB--B51-0"/>
                <a:cs typeface="FZLTZHB--B51-0"/>
              </a:rPr>
              <a:t>s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235" dirty="0">
                <a:latin typeface="FZLTZHB--B51-0"/>
                <a:cs typeface="FZLTZHB--B51-0"/>
              </a:rPr>
              <a:t>{</a:t>
            </a:r>
            <a:r>
              <a:rPr sz="1600" b="1" spc="21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-295" dirty="0">
                <a:solidFill>
                  <a:srgbClr val="1DB41D"/>
                </a:solidFill>
                <a:latin typeface="FZLTZHB--B51-0"/>
                <a:cs typeface="FZLTZHB--B51-0"/>
              </a:rPr>
              <a:t>nump</a:t>
            </a:r>
            <a:r>
              <a:rPr sz="1600" b="1" spc="-250" dirty="0">
                <a:solidFill>
                  <a:srgbClr val="1DB41D"/>
                </a:solidFill>
                <a:latin typeface="FZLTZHB--B51-0"/>
                <a:cs typeface="FZLTZHB--B51-0"/>
              </a:rPr>
              <a:t>y</a:t>
            </a:r>
            <a:r>
              <a:rPr sz="1600" b="1" spc="21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spc="21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-210" dirty="0">
                <a:solidFill>
                  <a:srgbClr val="1DB41D"/>
                </a:solidFill>
                <a:latin typeface="FZLTZHB--B51-0"/>
                <a:cs typeface="FZLTZHB--B51-0"/>
              </a:rPr>
              <a:t>mat</a:t>
            </a:r>
            <a:r>
              <a:rPr sz="1600" b="1" spc="-215" dirty="0">
                <a:solidFill>
                  <a:srgbClr val="1DB41D"/>
                </a:solidFill>
                <a:latin typeface="FZLTZHB--B51-0"/>
                <a:cs typeface="FZLTZHB--B51-0"/>
              </a:rPr>
              <a:t>p</a:t>
            </a:r>
            <a:r>
              <a:rPr sz="1600" b="1" spc="210" dirty="0">
                <a:solidFill>
                  <a:srgbClr val="1DB41D"/>
                </a:solidFill>
                <a:latin typeface="FZLTZHB--B51-0"/>
                <a:cs typeface="FZLTZHB--B51-0"/>
              </a:rPr>
              <a:t>lotlib</a:t>
            </a:r>
            <a:r>
              <a:rPr sz="1600" b="1" spc="204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spc="175" dirty="0">
                <a:solidFill>
                  <a:srgbClr val="1DB41D"/>
                </a:solidFill>
                <a:latin typeface="FZLTZHB--B51-0"/>
                <a:cs typeface="FZLTZHB--B51-0"/>
              </a:rPr>
              <a:t>"pill</a:t>
            </a:r>
            <a:r>
              <a:rPr sz="1600" b="1" spc="31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1600" b="1" spc="-175" dirty="0">
                <a:solidFill>
                  <a:srgbClr val="1DB41D"/>
                </a:solidFill>
                <a:latin typeface="FZLTZHB--B51-0"/>
                <a:cs typeface="FZLTZHB--B51-0"/>
              </a:rPr>
              <a:t>w"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21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sk</a:t>
            </a:r>
            <a:r>
              <a:rPr sz="1600" b="1" spc="20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1600" b="1" spc="-95" dirty="0">
                <a:solidFill>
                  <a:srgbClr val="1DB41D"/>
                </a:solidFill>
                <a:latin typeface="FZLTZHB--B51-0"/>
                <a:cs typeface="FZLTZHB--B51-0"/>
              </a:rPr>
              <a:t>earn</a:t>
            </a:r>
            <a:r>
              <a:rPr sz="1600" b="1" spc="21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spc="204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-60" dirty="0">
                <a:solidFill>
                  <a:srgbClr val="1DB41D"/>
                </a:solidFill>
                <a:latin typeface="FZLTZHB--B51-0"/>
                <a:cs typeface="FZLTZHB--B51-0"/>
              </a:rPr>
              <a:t>reques</a:t>
            </a:r>
            <a:r>
              <a:rPr sz="1600" b="1" spc="-50" dirty="0">
                <a:solidFill>
                  <a:srgbClr val="1DB41D"/>
                </a:solidFill>
                <a:latin typeface="FZLTZHB--B51-0"/>
                <a:cs typeface="FZLTZHB--B51-0"/>
              </a:rPr>
              <a:t>t</a:t>
            </a:r>
            <a:r>
              <a:rPr sz="16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s"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380" dirty="0">
                <a:latin typeface="FZLTZHB--B51-0"/>
                <a:cs typeface="FZLTZHB--B51-0"/>
              </a:rPr>
              <a:t>\</a:t>
            </a:r>
            <a:r>
              <a:rPr sz="1600" b="1" spc="335" dirty="0">
                <a:latin typeface="FZLTZHB--B51-0"/>
                <a:cs typeface="FZLTZHB--B51-0"/>
              </a:rPr>
              <a:t> </a:t>
            </a:r>
            <a:r>
              <a:rPr sz="16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"jieb</a:t>
            </a:r>
            <a:r>
              <a:rPr sz="1600" b="1" spc="114" dirty="0">
                <a:solidFill>
                  <a:srgbClr val="1DB41D"/>
                </a:solidFill>
                <a:latin typeface="FZLTZHB--B51-0"/>
                <a:cs typeface="FZLTZHB--B51-0"/>
              </a:rPr>
              <a:t>a</a:t>
            </a:r>
            <a:r>
              <a:rPr sz="1600" b="1" spc="21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-105" dirty="0">
                <a:solidFill>
                  <a:srgbClr val="1DB41D"/>
                </a:solidFill>
                <a:latin typeface="FZLTZHB--B51-0"/>
                <a:cs typeface="FZLTZHB--B51-0"/>
              </a:rPr>
              <a:t>"bea</a:t>
            </a:r>
            <a:r>
              <a:rPr sz="1600" b="1" spc="-130" dirty="0">
                <a:solidFill>
                  <a:srgbClr val="1DB41D"/>
                </a:solidFill>
                <a:latin typeface="FZLTZHB--B51-0"/>
                <a:cs typeface="FZLTZHB--B51-0"/>
              </a:rPr>
              <a:t>u</a:t>
            </a:r>
            <a:r>
              <a:rPr sz="1600" b="1" spc="135" dirty="0">
                <a:solidFill>
                  <a:srgbClr val="1DB41D"/>
                </a:solidFill>
                <a:latin typeface="FZLTZHB--B51-0"/>
                <a:cs typeface="FZLTZHB--B51-0"/>
              </a:rPr>
              <a:t>tifuls</a:t>
            </a:r>
            <a:r>
              <a:rPr sz="1600" b="1" spc="204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1600" b="1" spc="-95" dirty="0">
                <a:solidFill>
                  <a:srgbClr val="1DB41D"/>
                </a:solidFill>
                <a:latin typeface="FZLTZHB--B51-0"/>
                <a:cs typeface="FZLTZHB--B51-0"/>
              </a:rPr>
              <a:t>up4"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-114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-250" dirty="0">
                <a:solidFill>
                  <a:srgbClr val="1DB41D"/>
                </a:solidFill>
                <a:latin typeface="FZLTZHB--B51-0"/>
                <a:cs typeface="FZLTZHB--B51-0"/>
              </a:rPr>
              <a:t>w</a:t>
            </a:r>
            <a:r>
              <a:rPr sz="1600" b="1" spc="20" dirty="0">
                <a:solidFill>
                  <a:srgbClr val="1DB41D"/>
                </a:solidFill>
                <a:latin typeface="FZLTZHB--B51-0"/>
                <a:cs typeface="FZLTZHB--B51-0"/>
              </a:rPr>
              <a:t>heel"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204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-120" dirty="0">
                <a:solidFill>
                  <a:srgbClr val="1DB41D"/>
                </a:solidFill>
                <a:latin typeface="FZLTZHB--B51-0"/>
                <a:cs typeface="FZLTZHB--B51-0"/>
              </a:rPr>
              <a:t>networ</a:t>
            </a:r>
            <a:r>
              <a:rPr sz="1600" b="1" spc="-130" dirty="0">
                <a:solidFill>
                  <a:srgbClr val="1DB41D"/>
                </a:solidFill>
                <a:latin typeface="FZLTZHB--B51-0"/>
                <a:cs typeface="FZLTZHB--B51-0"/>
              </a:rPr>
              <a:t>k</a:t>
            </a:r>
            <a:r>
              <a:rPr sz="16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x"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-145" dirty="0">
                <a:solidFill>
                  <a:srgbClr val="1DB41D"/>
                </a:solidFill>
                <a:latin typeface="FZLTZHB--B51-0"/>
                <a:cs typeface="FZLTZHB--B51-0"/>
              </a:rPr>
              <a:t>"sy</a:t>
            </a:r>
            <a:r>
              <a:rPr sz="1600" b="1" spc="-275" dirty="0">
                <a:solidFill>
                  <a:srgbClr val="1DB41D"/>
                </a:solidFill>
                <a:latin typeface="FZLTZHB--B51-0"/>
                <a:cs typeface="FZLTZHB--B51-0"/>
              </a:rPr>
              <a:t>m</a:t>
            </a:r>
            <a:r>
              <a:rPr sz="1600" b="1" spc="-25" dirty="0">
                <a:solidFill>
                  <a:srgbClr val="1DB41D"/>
                </a:solidFill>
                <a:latin typeface="FZLTZHB--B51-0"/>
                <a:cs typeface="FZLTZHB--B51-0"/>
              </a:rPr>
              <a:t>py"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380" dirty="0">
                <a:latin typeface="FZLTZHB--B51-0"/>
                <a:cs typeface="FZLTZHB--B51-0"/>
              </a:rPr>
              <a:t>\</a:t>
            </a:r>
            <a:r>
              <a:rPr sz="1600" b="1" spc="335" dirty="0">
                <a:latin typeface="FZLTZHB--B51-0"/>
                <a:cs typeface="FZLTZHB--B51-0"/>
              </a:rPr>
              <a:t> </a:t>
            </a:r>
            <a:r>
              <a:rPr sz="16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"pyin</a:t>
            </a:r>
            <a:r>
              <a:rPr sz="1600" b="1" spc="5" dirty="0">
                <a:solidFill>
                  <a:srgbClr val="1DB41D"/>
                </a:solidFill>
                <a:latin typeface="FZLTZHB--B51-0"/>
                <a:cs typeface="FZLTZHB--B51-0"/>
              </a:rPr>
              <a:t>s</a:t>
            </a:r>
            <a:r>
              <a:rPr sz="1600" b="1" spc="175" dirty="0">
                <a:solidFill>
                  <a:srgbClr val="1DB41D"/>
                </a:solidFill>
                <a:latin typeface="FZLTZHB--B51-0"/>
                <a:cs typeface="FZLTZHB--B51-0"/>
              </a:rPr>
              <a:t>taller</a:t>
            </a:r>
            <a:r>
              <a:rPr sz="16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spc="-20" dirty="0">
                <a:solidFill>
                  <a:srgbClr val="1DB41D"/>
                </a:solidFill>
                <a:latin typeface="FZLTZHB--B51-0"/>
                <a:cs typeface="FZLTZHB--B51-0"/>
              </a:rPr>
              <a:t>"djan</a:t>
            </a:r>
            <a:r>
              <a:rPr sz="1600" b="1" spc="-30" dirty="0">
                <a:solidFill>
                  <a:srgbClr val="1DB41D"/>
                </a:solidFill>
                <a:latin typeface="FZLTZHB--B51-0"/>
                <a:cs typeface="FZLTZHB--B51-0"/>
              </a:rPr>
              <a:t>g</a:t>
            </a:r>
            <a:r>
              <a:rPr sz="16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o"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160" dirty="0">
                <a:solidFill>
                  <a:srgbClr val="1DB41D"/>
                </a:solidFill>
                <a:latin typeface="FZLTZHB--B51-0"/>
                <a:cs typeface="FZLTZHB--B51-0"/>
              </a:rPr>
              <a:t>"fl</a:t>
            </a:r>
            <a:r>
              <a:rPr sz="1600" b="1" spc="305" dirty="0">
                <a:solidFill>
                  <a:srgbClr val="1DB41D"/>
                </a:solidFill>
                <a:latin typeface="FZLTZHB--B51-0"/>
                <a:cs typeface="FZLTZHB--B51-0"/>
              </a:rPr>
              <a:t>a</a:t>
            </a:r>
            <a:r>
              <a:rPr sz="1600" b="1" spc="-10" dirty="0">
                <a:solidFill>
                  <a:srgbClr val="1DB41D"/>
                </a:solidFill>
                <a:latin typeface="FZLTZHB--B51-0"/>
                <a:cs typeface="FZLTZHB--B51-0"/>
              </a:rPr>
              <a:t>sk"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-180" dirty="0">
                <a:solidFill>
                  <a:srgbClr val="1DB41D"/>
                </a:solidFill>
                <a:latin typeface="FZLTZHB--B51-0"/>
                <a:cs typeface="FZLTZHB--B51-0"/>
              </a:rPr>
              <a:t>"w</a:t>
            </a:r>
            <a:r>
              <a:rPr sz="1600" b="1" spc="-19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1600" b="1" spc="20" dirty="0">
                <a:solidFill>
                  <a:srgbClr val="1DB41D"/>
                </a:solidFill>
                <a:latin typeface="FZLTZHB--B51-0"/>
                <a:cs typeface="FZLTZHB--B51-0"/>
              </a:rPr>
              <a:t>robot"</a:t>
            </a:r>
            <a:r>
              <a:rPr sz="1600" b="1" spc="345" dirty="0">
                <a:latin typeface="FZLTZHB--B51-0"/>
                <a:cs typeface="FZLTZHB--B51-0"/>
              </a:rPr>
              <a:t>,</a:t>
            </a:r>
            <a:r>
              <a:rPr sz="1600" b="1" spc="5" dirty="0">
                <a:solidFill>
                  <a:srgbClr val="1DB41D"/>
                </a:solidFill>
                <a:latin typeface="FZLTZHB--B51-0"/>
                <a:cs typeface="FZLTZHB--B51-0"/>
              </a:rPr>
              <a:t>"pyqt5</a:t>
            </a:r>
            <a:r>
              <a:rPr sz="1600" b="1" spc="-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spc="380" dirty="0">
                <a:latin typeface="FZLTZHB--B51-0"/>
                <a:cs typeface="FZLTZHB--B51-0"/>
              </a:rPr>
              <a:t>\</a:t>
            </a:r>
            <a:r>
              <a:rPr sz="1600" b="1" spc="335" dirty="0">
                <a:latin typeface="FZLTZHB--B51-0"/>
                <a:cs typeface="FZLTZHB--B51-0"/>
              </a:rPr>
              <a:t> </a:t>
            </a:r>
            <a:r>
              <a:rPr sz="1600" b="1" spc="-120" dirty="0">
                <a:solidFill>
                  <a:srgbClr val="1DB41D"/>
                </a:solidFill>
                <a:latin typeface="FZLTZHB--B51-0"/>
                <a:cs typeface="FZLTZHB--B51-0"/>
              </a:rPr>
              <a:t>"pand</a:t>
            </a:r>
            <a:r>
              <a:rPr sz="1600" b="1" spc="-140" dirty="0">
                <a:solidFill>
                  <a:srgbClr val="1DB41D"/>
                </a:solidFill>
                <a:latin typeface="FZLTZHB--B51-0"/>
                <a:cs typeface="FZLTZHB--B51-0"/>
              </a:rPr>
              <a:t>a</a:t>
            </a:r>
            <a:r>
              <a:rPr sz="16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s"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-60" dirty="0">
                <a:solidFill>
                  <a:srgbClr val="1DB41D"/>
                </a:solidFill>
                <a:latin typeface="FZLTZHB--B51-0"/>
                <a:cs typeface="FZLTZHB--B51-0"/>
              </a:rPr>
              <a:t>"py</a:t>
            </a:r>
            <a:r>
              <a:rPr sz="1600" b="1" spc="-8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1600" b="1" spc="-15" dirty="0">
                <a:solidFill>
                  <a:srgbClr val="1DB41D"/>
                </a:solidFill>
                <a:latin typeface="FZLTZHB--B51-0"/>
                <a:cs typeface="FZLTZHB--B51-0"/>
              </a:rPr>
              <a:t>pengl"</a:t>
            </a:r>
            <a:r>
              <a:rPr sz="1600" b="1" spc="345" dirty="0">
                <a:latin typeface="FZLTZHB--B51-0"/>
                <a:cs typeface="FZLTZHB--B51-0"/>
              </a:rPr>
              <a:t>,</a:t>
            </a:r>
            <a:r>
              <a:rPr sz="1600" b="1" spc="-45" dirty="0">
                <a:solidFill>
                  <a:srgbClr val="1DB41D"/>
                </a:solidFill>
                <a:latin typeface="FZLTZHB--B51-0"/>
                <a:cs typeface="FZLTZHB--B51-0"/>
              </a:rPr>
              <a:t>"pypdf</a:t>
            </a:r>
            <a:r>
              <a:rPr sz="1600" b="1" spc="-60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1600" b="1" spc="21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-95" dirty="0">
                <a:solidFill>
                  <a:srgbClr val="1DB41D"/>
                </a:solidFill>
                <a:latin typeface="FZLTZHB--B51-0"/>
                <a:cs typeface="FZLTZHB--B51-0"/>
              </a:rPr>
              <a:t>"doc</a:t>
            </a:r>
            <a:r>
              <a:rPr sz="1600" b="1" spc="-114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1600" b="1" spc="100" dirty="0">
                <a:solidFill>
                  <a:srgbClr val="1DB41D"/>
                </a:solidFill>
                <a:latin typeface="FZLTZHB--B51-0"/>
                <a:cs typeface="FZLTZHB--B51-0"/>
              </a:rPr>
              <a:t>pt"</a:t>
            </a:r>
            <a:r>
              <a:rPr sz="1600" b="1" spc="350" dirty="0">
                <a:latin typeface="FZLTZHB--B51-0"/>
                <a:cs typeface="FZLTZHB--B51-0"/>
              </a:rPr>
              <a:t>,</a:t>
            </a:r>
            <a:r>
              <a:rPr sz="1600" b="1" spc="-25" dirty="0">
                <a:solidFill>
                  <a:srgbClr val="1DB41D"/>
                </a:solidFill>
                <a:latin typeface="FZLTZHB--B51-0"/>
                <a:cs typeface="FZLTZHB--B51-0"/>
              </a:rPr>
              <a:t>"p</a:t>
            </a:r>
            <a:r>
              <a:rPr sz="1600" b="1" spc="-35" dirty="0">
                <a:solidFill>
                  <a:srgbClr val="1DB41D"/>
                </a:solidFill>
                <a:latin typeface="FZLTZHB--B51-0"/>
                <a:cs typeface="FZLTZHB--B51-0"/>
              </a:rPr>
              <a:t>y</a:t>
            </a:r>
            <a:r>
              <a:rPr sz="1600" b="1" spc="-215" dirty="0">
                <a:solidFill>
                  <a:srgbClr val="1DB41D"/>
                </a:solidFill>
                <a:latin typeface="FZLTZHB--B51-0"/>
                <a:cs typeface="FZLTZHB--B51-0"/>
              </a:rPr>
              <a:t>game"</a:t>
            </a:r>
            <a:r>
              <a:rPr sz="1600" b="1" spc="240" dirty="0">
                <a:latin typeface="FZLTZHB--B51-0"/>
                <a:cs typeface="FZLTZHB--B51-0"/>
              </a:rPr>
              <a:t>}</a:t>
            </a:r>
            <a:endParaRPr sz="16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try</a:t>
            </a:r>
            <a:r>
              <a:rPr sz="1600" b="1" spc="340" dirty="0">
                <a:latin typeface="FZLTZHB--B51-0"/>
                <a:cs typeface="FZLTZHB--B51-0"/>
              </a:rPr>
              <a:t>:</a:t>
            </a:r>
            <a:endParaRPr sz="1600" dirty="0">
              <a:latin typeface="FZLTZHB--B51-0"/>
              <a:cs typeface="FZLTZHB--B51-0"/>
            </a:endParaRPr>
          </a:p>
          <a:p>
            <a:pPr marL="457834">
              <a:lnSpc>
                <a:spcPct val="100000"/>
              </a:lnSpc>
              <a:spcBef>
                <a:spcPts val="380"/>
              </a:spcBef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55" dirty="0">
                <a:latin typeface="FZLTZHB--B51-0"/>
                <a:cs typeface="FZLTZHB--B51-0"/>
              </a:rPr>
              <a:t>li</a:t>
            </a:r>
            <a:r>
              <a:rPr sz="1600" b="1" spc="409" dirty="0">
                <a:latin typeface="FZLTZHB--B51-0"/>
                <a:cs typeface="FZLTZHB--B51-0"/>
              </a:rPr>
              <a:t>b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90" dirty="0">
                <a:latin typeface="FZLTZHB--B51-0"/>
                <a:cs typeface="FZLTZHB--B51-0"/>
              </a:rPr>
              <a:t>libs:</a:t>
            </a:r>
            <a:endParaRPr sz="1600" dirty="0">
              <a:latin typeface="FZLTZHB--B51-0"/>
              <a:cs typeface="FZLTZHB--B51-0"/>
            </a:endParaRPr>
          </a:p>
          <a:p>
            <a:pPr marL="457834" marR="2449830" indent="443865">
              <a:lnSpc>
                <a:spcPct val="120000"/>
              </a:lnSpc>
            </a:pPr>
            <a:r>
              <a:rPr sz="1600" b="1" spc="-40" dirty="0">
                <a:latin typeface="FZLTZHB--B51-0"/>
                <a:cs typeface="FZLTZHB--B51-0"/>
              </a:rPr>
              <a:t>os.sy</a:t>
            </a:r>
            <a:r>
              <a:rPr sz="1600" b="1" spc="-55" dirty="0">
                <a:latin typeface="FZLTZHB--B51-0"/>
                <a:cs typeface="FZLTZHB--B51-0"/>
              </a:rPr>
              <a:t>s</a:t>
            </a:r>
            <a:r>
              <a:rPr sz="1600" b="1" spc="-215" dirty="0">
                <a:latin typeface="FZLTZHB--B51-0"/>
                <a:cs typeface="FZLTZHB--B51-0"/>
              </a:rPr>
              <a:t>tem</a:t>
            </a:r>
            <a:r>
              <a:rPr sz="1600" b="1" spc="235" dirty="0">
                <a:latin typeface="FZLTZHB--B51-0"/>
                <a:cs typeface="FZLTZHB--B51-0"/>
              </a:rPr>
              <a:t>(</a:t>
            </a:r>
            <a:r>
              <a:rPr sz="1600" b="1" spc="195" dirty="0">
                <a:solidFill>
                  <a:srgbClr val="1DB41D"/>
                </a:solidFill>
                <a:latin typeface="FZLTZHB--B51-0"/>
                <a:cs typeface="FZLTZHB--B51-0"/>
              </a:rPr>
              <a:t>"p</a:t>
            </a:r>
            <a:r>
              <a:rPr sz="1600" b="1" spc="80" dirty="0">
                <a:solidFill>
                  <a:srgbClr val="1DB41D"/>
                </a:solidFill>
                <a:latin typeface="FZLTZHB--B51-0"/>
                <a:cs typeface="FZLTZHB--B51-0"/>
              </a:rPr>
              <a:t>i</a:t>
            </a:r>
            <a:r>
              <a:rPr sz="1600" b="1" spc="-190" dirty="0">
                <a:solidFill>
                  <a:srgbClr val="1DB41D"/>
                </a:solidFill>
                <a:latin typeface="FZLTZHB--B51-0"/>
                <a:cs typeface="FZLTZHB--B51-0"/>
              </a:rPr>
              <a:t>p</a:t>
            </a:r>
            <a:r>
              <a:rPr sz="16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inst</a:t>
            </a:r>
            <a:r>
              <a:rPr sz="1600" b="1" spc="55" dirty="0">
                <a:solidFill>
                  <a:srgbClr val="1DB41D"/>
                </a:solidFill>
                <a:latin typeface="FZLTZHB--B51-0"/>
                <a:cs typeface="FZLTZHB--B51-0"/>
              </a:rPr>
              <a:t>a</a:t>
            </a:r>
            <a:r>
              <a:rPr sz="1600" b="1" spc="455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16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16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-210" dirty="0">
                <a:latin typeface="FZLTZHB--B51-0"/>
                <a:cs typeface="FZLTZHB--B51-0"/>
              </a:rPr>
              <a:t>+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240" dirty="0">
                <a:latin typeface="FZLTZHB--B51-0"/>
                <a:cs typeface="FZLTZHB--B51-0"/>
              </a:rPr>
              <a:t>lib)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180" dirty="0">
                <a:solidFill>
                  <a:srgbClr val="9000A2"/>
                </a:solidFill>
                <a:latin typeface="FZLTZHB--B51-0"/>
                <a:cs typeface="FZLTZHB--B51-0"/>
              </a:rPr>
              <a:t>pr</a:t>
            </a:r>
            <a:r>
              <a:rPr sz="1600" b="1" spc="70" dirty="0">
                <a:solidFill>
                  <a:srgbClr val="9000A2"/>
                </a:solidFill>
                <a:latin typeface="FZLTZHB--B51-0"/>
                <a:cs typeface="FZLTZHB--B51-0"/>
              </a:rPr>
              <a:t>i</a:t>
            </a:r>
            <a:r>
              <a:rPr sz="1600" b="1" spc="35" dirty="0">
                <a:solidFill>
                  <a:srgbClr val="9000A2"/>
                </a:solidFill>
                <a:latin typeface="FZLTZHB--B51-0"/>
                <a:cs typeface="FZLTZHB--B51-0"/>
              </a:rPr>
              <a:t>nt</a:t>
            </a:r>
            <a:r>
              <a:rPr sz="1600" b="1" spc="235" dirty="0">
                <a:latin typeface="FZLTZHB--B51-0"/>
                <a:cs typeface="FZLTZHB--B51-0"/>
              </a:rPr>
              <a:t>(</a:t>
            </a:r>
            <a:r>
              <a:rPr sz="1600" b="1" spc="-114" dirty="0">
                <a:solidFill>
                  <a:srgbClr val="1DB41D"/>
                </a:solidFill>
                <a:latin typeface="FZLTZHB--B51-0"/>
                <a:cs typeface="FZLTZHB--B51-0"/>
              </a:rPr>
              <a:t>"Su</a:t>
            </a:r>
            <a:r>
              <a:rPr sz="1600" b="1" spc="-130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r>
              <a:rPr sz="1600" b="1" spc="5" dirty="0">
                <a:solidFill>
                  <a:srgbClr val="1DB41D"/>
                </a:solidFill>
                <a:latin typeface="FZLTZHB--B51-0"/>
                <a:cs typeface="FZLTZHB--B51-0"/>
              </a:rPr>
              <a:t>cessfu</a:t>
            </a:r>
            <a:r>
              <a:rPr sz="1600" b="1" spc="-10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1600" b="1" spc="21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except</a:t>
            </a:r>
            <a:r>
              <a:rPr sz="1600" b="1" spc="340" dirty="0">
                <a:latin typeface="FZLTZHB--B51-0"/>
                <a:cs typeface="FZLTZHB--B51-0"/>
              </a:rPr>
              <a:t>:</a:t>
            </a:r>
            <a:endParaRPr sz="1600" dirty="0">
              <a:latin typeface="FZLTZHB--B51-0"/>
              <a:cs typeface="FZLTZHB--B51-0"/>
            </a:endParaRPr>
          </a:p>
          <a:p>
            <a:pPr marL="457834">
              <a:lnSpc>
                <a:spcPct val="100000"/>
              </a:lnSpc>
              <a:spcBef>
                <a:spcPts val="380"/>
              </a:spcBef>
            </a:pPr>
            <a:r>
              <a:rPr sz="1600" b="1" spc="180" dirty="0">
                <a:solidFill>
                  <a:srgbClr val="9000A2"/>
                </a:solidFill>
                <a:latin typeface="FZLTZHB--B51-0"/>
                <a:cs typeface="FZLTZHB--B51-0"/>
              </a:rPr>
              <a:t>pr</a:t>
            </a:r>
            <a:r>
              <a:rPr sz="1600" b="1" spc="70" dirty="0">
                <a:solidFill>
                  <a:srgbClr val="9000A2"/>
                </a:solidFill>
                <a:latin typeface="FZLTZHB--B51-0"/>
                <a:cs typeface="FZLTZHB--B51-0"/>
              </a:rPr>
              <a:t>i</a:t>
            </a:r>
            <a:r>
              <a:rPr sz="1600" b="1" spc="35" dirty="0">
                <a:solidFill>
                  <a:srgbClr val="9000A2"/>
                </a:solidFill>
                <a:latin typeface="FZLTZHB--B51-0"/>
                <a:cs typeface="FZLTZHB--B51-0"/>
              </a:rPr>
              <a:t>nt</a:t>
            </a:r>
            <a:r>
              <a:rPr sz="1600" b="1" spc="235" dirty="0"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"Fa</a:t>
            </a:r>
            <a:r>
              <a:rPr sz="1600" b="1" spc="20" dirty="0">
                <a:solidFill>
                  <a:srgbClr val="1DB41D"/>
                </a:solidFill>
                <a:latin typeface="FZLTZHB--B51-0"/>
                <a:cs typeface="FZLTZHB--B51-0"/>
              </a:rPr>
              <a:t>ile</a:t>
            </a:r>
            <a:r>
              <a:rPr sz="16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d</a:t>
            </a:r>
            <a:r>
              <a:rPr sz="16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-20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600" b="1" spc="-370" dirty="0">
                <a:solidFill>
                  <a:srgbClr val="1DB41D"/>
                </a:solidFill>
                <a:latin typeface="FZLTZHB--B51-0"/>
                <a:cs typeface="FZLTZHB--B51-0"/>
              </a:rPr>
              <a:t>So</a:t>
            </a:r>
            <a:r>
              <a:rPr sz="1600" b="1" spc="-530" dirty="0">
                <a:solidFill>
                  <a:srgbClr val="1DB41D"/>
                </a:solidFill>
                <a:latin typeface="FZLTZHB--B51-0"/>
                <a:cs typeface="FZLTZHB--B51-0"/>
              </a:rPr>
              <a:t>m</a:t>
            </a:r>
            <a:r>
              <a:rPr sz="1600" b="1" spc="-185" dirty="0">
                <a:solidFill>
                  <a:srgbClr val="1DB41D"/>
                </a:solidFill>
                <a:latin typeface="FZLTZHB--B51-0"/>
                <a:cs typeface="FZLTZHB--B51-0"/>
              </a:rPr>
              <a:t>ehow"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19721" y="3525418"/>
            <a:ext cx="875360" cy="805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60276" y="1351719"/>
            <a:ext cx="4186554" cy="270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007EDE"/>
                </a:solidFill>
                <a:latin typeface="Arial"/>
                <a:cs typeface="Arial"/>
              </a:rPr>
              <a:t>8.</a:t>
            </a:r>
            <a:r>
              <a:rPr sz="2000" b="1" spc="100" dirty="0">
                <a:solidFill>
                  <a:srgbClr val="007EDE"/>
                </a:solidFill>
                <a:latin typeface="Arial"/>
                <a:cs typeface="Arial"/>
              </a:rPr>
              <a:t>1</a:t>
            </a:r>
            <a:r>
              <a:rPr sz="2000" b="1" spc="5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实例</a:t>
            </a:r>
            <a:r>
              <a:rPr sz="2000" b="1" spc="50" dirty="0">
                <a:latin typeface="Arial"/>
                <a:cs typeface="Arial"/>
              </a:rPr>
              <a:t>13</a:t>
            </a:r>
            <a:r>
              <a:rPr sz="2000" b="1" spc="30" dirty="0">
                <a:latin typeface="Arial"/>
                <a:cs typeface="Arial"/>
              </a:rPr>
              <a:t>: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体育竞技分析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007EDE"/>
                </a:solidFill>
                <a:latin typeface="Arial"/>
                <a:cs typeface="Arial"/>
              </a:rPr>
              <a:t>8.</a:t>
            </a:r>
            <a:r>
              <a:rPr sz="2000" b="1" spc="100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000" b="1" spc="5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P</a:t>
            </a:r>
            <a:r>
              <a:rPr sz="2000" b="1" spc="35" dirty="0">
                <a:latin typeface="Arial"/>
                <a:cs typeface="Arial"/>
              </a:rPr>
              <a:t>y</a:t>
            </a:r>
            <a:r>
              <a:rPr sz="2000" b="1" spc="90" dirty="0">
                <a:latin typeface="Arial"/>
                <a:cs typeface="Arial"/>
              </a:rPr>
              <a:t>th</a:t>
            </a:r>
            <a:r>
              <a:rPr sz="2000" b="1" spc="125" dirty="0">
                <a:latin typeface="Arial"/>
                <a:cs typeface="Arial"/>
              </a:rPr>
              <a:t>o</a:t>
            </a:r>
            <a:r>
              <a:rPr sz="2000" b="1" spc="70" dirty="0">
                <a:latin typeface="Arial"/>
                <a:cs typeface="Arial"/>
              </a:rPr>
              <a:t>n</a:t>
            </a:r>
            <a:r>
              <a:rPr sz="2000" b="1" spc="-5" dirty="0">
                <a:latin typeface="Heiti SC"/>
                <a:cs typeface="Heiti SC"/>
              </a:rPr>
              <a:t>程序设计思维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007EDE"/>
                </a:solidFill>
                <a:latin typeface="Arial"/>
                <a:cs typeface="Arial"/>
              </a:rPr>
              <a:t>8.</a:t>
            </a:r>
            <a:r>
              <a:rPr sz="2000" b="1" spc="100" dirty="0">
                <a:solidFill>
                  <a:srgbClr val="007EDE"/>
                </a:solidFill>
                <a:latin typeface="Arial"/>
                <a:cs typeface="Arial"/>
              </a:rPr>
              <a:t>3</a:t>
            </a:r>
            <a:r>
              <a:rPr sz="2000" b="1" spc="5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P</a:t>
            </a:r>
            <a:r>
              <a:rPr sz="2000" b="1" spc="35" dirty="0">
                <a:latin typeface="Arial"/>
                <a:cs typeface="Arial"/>
              </a:rPr>
              <a:t>y</a:t>
            </a:r>
            <a:r>
              <a:rPr sz="2000" b="1" spc="90" dirty="0">
                <a:latin typeface="Arial"/>
                <a:cs typeface="Arial"/>
              </a:rPr>
              <a:t>th</a:t>
            </a:r>
            <a:r>
              <a:rPr sz="2000" b="1" spc="125" dirty="0">
                <a:latin typeface="Arial"/>
                <a:cs typeface="Arial"/>
              </a:rPr>
              <a:t>o</a:t>
            </a:r>
            <a:r>
              <a:rPr sz="2000" b="1" spc="70" dirty="0">
                <a:latin typeface="Arial"/>
                <a:cs typeface="Arial"/>
              </a:rPr>
              <a:t>n</a:t>
            </a:r>
            <a:r>
              <a:rPr sz="2000" b="1" spc="-5" dirty="0">
                <a:latin typeface="Heiti SC"/>
                <a:cs typeface="Heiti SC"/>
              </a:rPr>
              <a:t>第三方库安装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05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007EDE"/>
                </a:solidFill>
                <a:latin typeface="Arial"/>
                <a:cs typeface="Arial"/>
              </a:rPr>
              <a:t>8.</a:t>
            </a:r>
            <a:r>
              <a:rPr sz="2000" b="1" spc="100" dirty="0">
                <a:solidFill>
                  <a:srgbClr val="007EDE"/>
                </a:solidFill>
                <a:latin typeface="Arial"/>
                <a:cs typeface="Arial"/>
              </a:rPr>
              <a:t>4</a:t>
            </a:r>
            <a:r>
              <a:rPr sz="2000" b="1" spc="6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模块</a:t>
            </a:r>
            <a:r>
              <a:rPr sz="2000" b="1" spc="10" dirty="0">
                <a:latin typeface="Arial"/>
                <a:cs typeface="Arial"/>
              </a:rPr>
              <a:t>7</a:t>
            </a:r>
            <a:r>
              <a:rPr sz="2000" b="1" spc="5" dirty="0">
                <a:latin typeface="Arial"/>
                <a:cs typeface="Arial"/>
              </a:rPr>
              <a:t>: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spc="90" dirty="0">
                <a:latin typeface="Arial"/>
                <a:cs typeface="Arial"/>
              </a:rPr>
              <a:t>o</a:t>
            </a:r>
            <a:r>
              <a:rPr sz="2000" b="1" spc="-135" dirty="0">
                <a:latin typeface="Arial"/>
                <a:cs typeface="Arial"/>
              </a:rPr>
              <a:t>s</a:t>
            </a:r>
            <a:r>
              <a:rPr sz="2000" b="1" spc="-5" dirty="0">
                <a:latin typeface="Heiti SC"/>
                <a:cs typeface="Heiti SC"/>
              </a:rPr>
              <a:t>库的基本使用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05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007EDE"/>
                </a:solidFill>
                <a:latin typeface="Arial"/>
                <a:cs typeface="Arial"/>
              </a:rPr>
              <a:t>8.</a:t>
            </a:r>
            <a:r>
              <a:rPr sz="2000" b="1" spc="100" dirty="0">
                <a:solidFill>
                  <a:srgbClr val="007EDE"/>
                </a:solidFill>
                <a:latin typeface="Arial"/>
                <a:cs typeface="Arial"/>
              </a:rPr>
              <a:t>5</a:t>
            </a:r>
            <a:r>
              <a:rPr sz="2000" b="1" spc="6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实例</a:t>
            </a:r>
            <a:r>
              <a:rPr sz="2000" b="1" spc="50" dirty="0">
                <a:latin typeface="Arial"/>
                <a:cs typeface="Arial"/>
              </a:rPr>
              <a:t>14</a:t>
            </a:r>
            <a:r>
              <a:rPr sz="2000" b="1" spc="30" dirty="0">
                <a:latin typeface="Arial"/>
                <a:cs typeface="Arial"/>
              </a:rPr>
              <a:t>: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第三方库自动安装脚本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9" y="2114544"/>
            <a:ext cx="1187450" cy="1257300"/>
          </a:xfrm>
          <a:custGeom>
            <a:avLst/>
            <a:gdLst/>
            <a:ahLst/>
            <a:cxnLst/>
            <a:rect l="l" t="t" r="r" b="b"/>
            <a:pathLst>
              <a:path w="1187450" h="1257300">
                <a:moveTo>
                  <a:pt x="311879" y="895350"/>
                </a:moveTo>
                <a:lnTo>
                  <a:pt x="247566" y="918210"/>
                </a:lnTo>
                <a:lnTo>
                  <a:pt x="225738" y="924560"/>
                </a:lnTo>
                <a:lnTo>
                  <a:pt x="161398" y="947420"/>
                </a:lnTo>
                <a:lnTo>
                  <a:pt x="121116" y="965200"/>
                </a:lnTo>
                <a:lnTo>
                  <a:pt x="84466" y="986790"/>
                </a:lnTo>
                <a:lnTo>
                  <a:pt x="52773" y="1012190"/>
                </a:lnTo>
                <a:lnTo>
                  <a:pt x="27361" y="1042670"/>
                </a:lnTo>
                <a:lnTo>
                  <a:pt x="9554" y="1079500"/>
                </a:lnTo>
                <a:lnTo>
                  <a:pt x="676" y="1123950"/>
                </a:lnTo>
                <a:lnTo>
                  <a:pt x="0" y="1149350"/>
                </a:lnTo>
                <a:lnTo>
                  <a:pt x="1505" y="1160780"/>
                </a:lnTo>
                <a:lnTo>
                  <a:pt x="15114" y="1209040"/>
                </a:lnTo>
                <a:lnTo>
                  <a:pt x="26033" y="1233170"/>
                </a:lnTo>
                <a:lnTo>
                  <a:pt x="32412" y="1245870"/>
                </a:lnTo>
                <a:lnTo>
                  <a:pt x="39363" y="1257300"/>
                </a:lnTo>
                <a:lnTo>
                  <a:pt x="311879" y="1257300"/>
                </a:lnTo>
                <a:lnTo>
                  <a:pt x="311879" y="895350"/>
                </a:lnTo>
                <a:close/>
              </a:path>
              <a:path w="1187450" h="1257300">
                <a:moveTo>
                  <a:pt x="311879" y="579120"/>
                </a:moveTo>
                <a:lnTo>
                  <a:pt x="311879" y="624840"/>
                </a:lnTo>
                <a:lnTo>
                  <a:pt x="316883" y="628650"/>
                </a:lnTo>
                <a:lnTo>
                  <a:pt x="321874" y="628650"/>
                </a:lnTo>
                <a:lnTo>
                  <a:pt x="329391" y="637540"/>
                </a:lnTo>
                <a:lnTo>
                  <a:pt x="334237" y="647700"/>
                </a:lnTo>
                <a:lnTo>
                  <a:pt x="339454" y="657860"/>
                </a:lnTo>
                <a:lnTo>
                  <a:pt x="345173" y="669290"/>
                </a:lnTo>
                <a:lnTo>
                  <a:pt x="351523" y="679450"/>
                </a:lnTo>
                <a:lnTo>
                  <a:pt x="358633" y="692150"/>
                </a:lnTo>
                <a:lnTo>
                  <a:pt x="366633" y="704850"/>
                </a:lnTo>
                <a:lnTo>
                  <a:pt x="372118" y="715010"/>
                </a:lnTo>
                <a:lnTo>
                  <a:pt x="378127" y="726440"/>
                </a:lnTo>
                <a:lnTo>
                  <a:pt x="384593" y="736600"/>
                </a:lnTo>
                <a:lnTo>
                  <a:pt x="391451" y="746760"/>
                </a:lnTo>
                <a:lnTo>
                  <a:pt x="398635" y="758190"/>
                </a:lnTo>
                <a:lnTo>
                  <a:pt x="406079" y="768350"/>
                </a:lnTo>
                <a:lnTo>
                  <a:pt x="413717" y="779780"/>
                </a:lnTo>
                <a:lnTo>
                  <a:pt x="421483" y="791210"/>
                </a:lnTo>
                <a:lnTo>
                  <a:pt x="418307" y="802640"/>
                </a:lnTo>
                <a:lnTo>
                  <a:pt x="394914" y="845820"/>
                </a:lnTo>
                <a:lnTo>
                  <a:pt x="363908" y="872490"/>
                </a:lnTo>
                <a:lnTo>
                  <a:pt x="335628" y="886460"/>
                </a:lnTo>
                <a:lnTo>
                  <a:pt x="328135" y="890270"/>
                </a:lnTo>
                <a:lnTo>
                  <a:pt x="320630" y="892810"/>
                </a:lnTo>
                <a:lnTo>
                  <a:pt x="311879" y="895350"/>
                </a:lnTo>
                <a:lnTo>
                  <a:pt x="311879" y="1257300"/>
                </a:lnTo>
                <a:lnTo>
                  <a:pt x="593146" y="1257300"/>
                </a:lnTo>
                <a:lnTo>
                  <a:pt x="593146" y="1212850"/>
                </a:lnTo>
                <a:lnTo>
                  <a:pt x="584396" y="1211580"/>
                </a:lnTo>
                <a:lnTo>
                  <a:pt x="578148" y="1203960"/>
                </a:lnTo>
                <a:lnTo>
                  <a:pt x="578148" y="1184910"/>
                </a:lnTo>
                <a:lnTo>
                  <a:pt x="584396" y="1178560"/>
                </a:lnTo>
                <a:lnTo>
                  <a:pt x="593146" y="1177290"/>
                </a:lnTo>
                <a:lnTo>
                  <a:pt x="593146" y="1164590"/>
                </a:lnTo>
                <a:lnTo>
                  <a:pt x="584396" y="1163320"/>
                </a:lnTo>
                <a:lnTo>
                  <a:pt x="578148" y="1155700"/>
                </a:lnTo>
                <a:lnTo>
                  <a:pt x="578148" y="1136650"/>
                </a:lnTo>
                <a:lnTo>
                  <a:pt x="584396" y="1127760"/>
                </a:lnTo>
                <a:lnTo>
                  <a:pt x="593146" y="1127760"/>
                </a:lnTo>
                <a:lnTo>
                  <a:pt x="593146" y="1108710"/>
                </a:lnTo>
                <a:lnTo>
                  <a:pt x="554932" y="1094740"/>
                </a:lnTo>
                <a:lnTo>
                  <a:pt x="519633" y="1076960"/>
                </a:lnTo>
                <a:lnTo>
                  <a:pt x="486453" y="1055370"/>
                </a:lnTo>
                <a:lnTo>
                  <a:pt x="444135" y="1017270"/>
                </a:lnTo>
                <a:lnTo>
                  <a:pt x="412807" y="981710"/>
                </a:lnTo>
                <a:lnTo>
                  <a:pt x="391674" y="952500"/>
                </a:lnTo>
                <a:lnTo>
                  <a:pt x="380946" y="937260"/>
                </a:lnTo>
                <a:lnTo>
                  <a:pt x="370070" y="920750"/>
                </a:lnTo>
                <a:lnTo>
                  <a:pt x="381666" y="915670"/>
                </a:lnTo>
                <a:lnTo>
                  <a:pt x="392556" y="909320"/>
                </a:lnTo>
                <a:lnTo>
                  <a:pt x="430339" y="875030"/>
                </a:lnTo>
                <a:lnTo>
                  <a:pt x="454435" y="844550"/>
                </a:lnTo>
                <a:lnTo>
                  <a:pt x="462006" y="833120"/>
                </a:lnTo>
                <a:lnTo>
                  <a:pt x="469454" y="822960"/>
                </a:lnTo>
                <a:lnTo>
                  <a:pt x="592683" y="822960"/>
                </a:lnTo>
                <a:lnTo>
                  <a:pt x="592130" y="768350"/>
                </a:lnTo>
                <a:lnTo>
                  <a:pt x="551735" y="768350"/>
                </a:lnTo>
                <a:lnTo>
                  <a:pt x="538601" y="765810"/>
                </a:lnTo>
                <a:lnTo>
                  <a:pt x="501334" y="744220"/>
                </a:lnTo>
                <a:lnTo>
                  <a:pt x="475771" y="702310"/>
                </a:lnTo>
                <a:lnTo>
                  <a:pt x="473985" y="690880"/>
                </a:lnTo>
                <a:lnTo>
                  <a:pt x="474130" y="678180"/>
                </a:lnTo>
                <a:lnTo>
                  <a:pt x="504035" y="642620"/>
                </a:lnTo>
                <a:lnTo>
                  <a:pt x="545118" y="628650"/>
                </a:lnTo>
                <a:lnTo>
                  <a:pt x="576868" y="623570"/>
                </a:lnTo>
                <a:lnTo>
                  <a:pt x="593146" y="623570"/>
                </a:lnTo>
                <a:lnTo>
                  <a:pt x="593146" y="621030"/>
                </a:lnTo>
                <a:lnTo>
                  <a:pt x="427702" y="621030"/>
                </a:lnTo>
                <a:lnTo>
                  <a:pt x="418709" y="619760"/>
                </a:lnTo>
                <a:lnTo>
                  <a:pt x="410498" y="614680"/>
                </a:lnTo>
                <a:lnTo>
                  <a:pt x="403040" y="605790"/>
                </a:lnTo>
                <a:lnTo>
                  <a:pt x="396308" y="595630"/>
                </a:lnTo>
                <a:lnTo>
                  <a:pt x="332153" y="595630"/>
                </a:lnTo>
                <a:lnTo>
                  <a:pt x="321453" y="588010"/>
                </a:lnTo>
                <a:lnTo>
                  <a:pt x="311879" y="579120"/>
                </a:lnTo>
                <a:close/>
              </a:path>
              <a:path w="1187450" h="1257300">
                <a:moveTo>
                  <a:pt x="773467" y="814070"/>
                </a:moveTo>
                <a:lnTo>
                  <a:pt x="732750" y="814070"/>
                </a:lnTo>
                <a:lnTo>
                  <a:pt x="737526" y="828040"/>
                </a:lnTo>
                <a:lnTo>
                  <a:pt x="755625" y="863600"/>
                </a:lnTo>
                <a:lnTo>
                  <a:pt x="779717" y="894080"/>
                </a:lnTo>
                <a:lnTo>
                  <a:pt x="810236" y="916940"/>
                </a:lnTo>
                <a:lnTo>
                  <a:pt x="821911" y="922020"/>
                </a:lnTo>
                <a:lnTo>
                  <a:pt x="810286" y="935990"/>
                </a:lnTo>
                <a:lnTo>
                  <a:pt x="799002" y="949960"/>
                </a:lnTo>
                <a:lnTo>
                  <a:pt x="788004" y="963930"/>
                </a:lnTo>
                <a:lnTo>
                  <a:pt x="777240" y="976630"/>
                </a:lnTo>
                <a:lnTo>
                  <a:pt x="766656" y="988060"/>
                </a:lnTo>
                <a:lnTo>
                  <a:pt x="756198" y="999490"/>
                </a:lnTo>
                <a:lnTo>
                  <a:pt x="725049" y="1029970"/>
                </a:lnTo>
                <a:lnTo>
                  <a:pt x="714563" y="1038860"/>
                </a:lnTo>
                <a:lnTo>
                  <a:pt x="703936" y="1047750"/>
                </a:lnTo>
                <a:lnTo>
                  <a:pt x="693115" y="1055370"/>
                </a:lnTo>
                <a:lnTo>
                  <a:pt x="682047" y="1064260"/>
                </a:lnTo>
                <a:lnTo>
                  <a:pt x="670677" y="1070610"/>
                </a:lnTo>
                <a:lnTo>
                  <a:pt x="658954" y="1078230"/>
                </a:lnTo>
                <a:lnTo>
                  <a:pt x="646822" y="1084580"/>
                </a:lnTo>
                <a:lnTo>
                  <a:pt x="634228" y="1090930"/>
                </a:lnTo>
                <a:lnTo>
                  <a:pt x="621120" y="1097280"/>
                </a:lnTo>
                <a:lnTo>
                  <a:pt x="607444" y="1103630"/>
                </a:lnTo>
                <a:lnTo>
                  <a:pt x="593146" y="1108710"/>
                </a:lnTo>
                <a:lnTo>
                  <a:pt x="593146" y="1127760"/>
                </a:lnTo>
                <a:lnTo>
                  <a:pt x="604399" y="1127760"/>
                </a:lnTo>
                <a:lnTo>
                  <a:pt x="611904" y="1135380"/>
                </a:lnTo>
                <a:lnTo>
                  <a:pt x="611904" y="1155700"/>
                </a:lnTo>
                <a:lnTo>
                  <a:pt x="604399" y="1164590"/>
                </a:lnTo>
                <a:lnTo>
                  <a:pt x="593146" y="1164590"/>
                </a:lnTo>
                <a:lnTo>
                  <a:pt x="593146" y="1177290"/>
                </a:lnTo>
                <a:lnTo>
                  <a:pt x="604399" y="1177290"/>
                </a:lnTo>
                <a:lnTo>
                  <a:pt x="611904" y="1183640"/>
                </a:lnTo>
                <a:lnTo>
                  <a:pt x="611904" y="1203960"/>
                </a:lnTo>
                <a:lnTo>
                  <a:pt x="604399" y="1212850"/>
                </a:lnTo>
                <a:lnTo>
                  <a:pt x="593146" y="1212850"/>
                </a:lnTo>
                <a:lnTo>
                  <a:pt x="593146" y="1257300"/>
                </a:lnTo>
                <a:lnTo>
                  <a:pt x="875671" y="1257300"/>
                </a:lnTo>
                <a:lnTo>
                  <a:pt x="875527" y="896620"/>
                </a:lnTo>
                <a:lnTo>
                  <a:pt x="866474" y="892810"/>
                </a:lnTo>
                <a:lnTo>
                  <a:pt x="855384" y="889000"/>
                </a:lnTo>
                <a:lnTo>
                  <a:pt x="840254" y="882650"/>
                </a:lnTo>
                <a:lnTo>
                  <a:pt x="804197" y="858520"/>
                </a:lnTo>
                <a:lnTo>
                  <a:pt x="780459" y="828040"/>
                </a:lnTo>
                <a:lnTo>
                  <a:pt x="774946" y="817880"/>
                </a:lnTo>
                <a:lnTo>
                  <a:pt x="773467" y="814070"/>
                </a:lnTo>
                <a:close/>
              </a:path>
              <a:path w="1187450" h="1257300">
                <a:moveTo>
                  <a:pt x="875671" y="896620"/>
                </a:moveTo>
                <a:lnTo>
                  <a:pt x="875671" y="1257300"/>
                </a:lnTo>
                <a:lnTo>
                  <a:pt x="1152987" y="1247140"/>
                </a:lnTo>
                <a:lnTo>
                  <a:pt x="1170528" y="1211580"/>
                </a:lnTo>
                <a:lnTo>
                  <a:pt x="1182129" y="1174750"/>
                </a:lnTo>
                <a:lnTo>
                  <a:pt x="1186948" y="1139190"/>
                </a:lnTo>
                <a:lnTo>
                  <a:pt x="1186355" y="1115060"/>
                </a:lnTo>
                <a:lnTo>
                  <a:pt x="1177622" y="1073150"/>
                </a:lnTo>
                <a:lnTo>
                  <a:pt x="1159929" y="1037590"/>
                </a:lnTo>
                <a:lnTo>
                  <a:pt x="1134606" y="1008380"/>
                </a:lnTo>
                <a:lnTo>
                  <a:pt x="1102978" y="984250"/>
                </a:lnTo>
                <a:lnTo>
                  <a:pt x="1066375" y="965200"/>
                </a:lnTo>
                <a:lnTo>
                  <a:pt x="1026123" y="947420"/>
                </a:lnTo>
                <a:lnTo>
                  <a:pt x="983549" y="932180"/>
                </a:lnTo>
                <a:lnTo>
                  <a:pt x="961806" y="925830"/>
                </a:lnTo>
                <a:lnTo>
                  <a:pt x="939981" y="918210"/>
                </a:lnTo>
                <a:lnTo>
                  <a:pt x="918240" y="911860"/>
                </a:lnTo>
                <a:lnTo>
                  <a:pt x="875671" y="896620"/>
                </a:lnTo>
                <a:close/>
              </a:path>
              <a:path w="1187450" h="1257300">
                <a:moveTo>
                  <a:pt x="592683" y="822960"/>
                </a:moveTo>
                <a:lnTo>
                  <a:pt x="469454" y="822960"/>
                </a:lnTo>
                <a:lnTo>
                  <a:pt x="506439" y="845820"/>
                </a:lnTo>
                <a:lnTo>
                  <a:pt x="518707" y="850900"/>
                </a:lnTo>
                <a:lnTo>
                  <a:pt x="530801" y="857250"/>
                </a:lnTo>
                <a:lnTo>
                  <a:pt x="554124" y="864870"/>
                </a:lnTo>
                <a:lnTo>
                  <a:pt x="565181" y="867410"/>
                </a:lnTo>
                <a:lnTo>
                  <a:pt x="575719" y="868680"/>
                </a:lnTo>
                <a:lnTo>
                  <a:pt x="593146" y="868680"/>
                </a:lnTo>
                <a:lnTo>
                  <a:pt x="592683" y="822960"/>
                </a:lnTo>
                <a:close/>
              </a:path>
              <a:path w="1187450" h="1257300">
                <a:moveTo>
                  <a:pt x="594404" y="749300"/>
                </a:moveTo>
                <a:lnTo>
                  <a:pt x="593146" y="749300"/>
                </a:lnTo>
                <a:lnTo>
                  <a:pt x="593146" y="868680"/>
                </a:lnTo>
                <a:lnTo>
                  <a:pt x="613728" y="868680"/>
                </a:lnTo>
                <a:lnTo>
                  <a:pt x="624372" y="867410"/>
                </a:lnTo>
                <a:lnTo>
                  <a:pt x="635472" y="863600"/>
                </a:lnTo>
                <a:lnTo>
                  <a:pt x="646962" y="861060"/>
                </a:lnTo>
                <a:lnTo>
                  <a:pt x="670848" y="850900"/>
                </a:lnTo>
                <a:lnTo>
                  <a:pt x="695499" y="838200"/>
                </a:lnTo>
                <a:lnTo>
                  <a:pt x="720385" y="822960"/>
                </a:lnTo>
                <a:lnTo>
                  <a:pt x="732750" y="814070"/>
                </a:lnTo>
                <a:lnTo>
                  <a:pt x="773467" y="814070"/>
                </a:lnTo>
                <a:lnTo>
                  <a:pt x="770510" y="806450"/>
                </a:lnTo>
                <a:lnTo>
                  <a:pt x="767080" y="793750"/>
                </a:lnTo>
                <a:lnTo>
                  <a:pt x="764584" y="781050"/>
                </a:lnTo>
                <a:lnTo>
                  <a:pt x="773046" y="772160"/>
                </a:lnTo>
                <a:lnTo>
                  <a:pt x="775399" y="769620"/>
                </a:lnTo>
                <a:lnTo>
                  <a:pt x="635449" y="769620"/>
                </a:lnTo>
                <a:lnTo>
                  <a:pt x="624732" y="765810"/>
                </a:lnTo>
                <a:lnTo>
                  <a:pt x="614786" y="758190"/>
                </a:lnTo>
                <a:lnTo>
                  <a:pt x="604910" y="751840"/>
                </a:lnTo>
                <a:lnTo>
                  <a:pt x="594404" y="749300"/>
                </a:lnTo>
                <a:close/>
              </a:path>
              <a:path w="1187450" h="1257300">
                <a:moveTo>
                  <a:pt x="640763" y="577850"/>
                </a:moveTo>
                <a:lnTo>
                  <a:pt x="625891" y="577850"/>
                </a:lnTo>
                <a:lnTo>
                  <a:pt x="593146" y="580390"/>
                </a:lnTo>
                <a:lnTo>
                  <a:pt x="606436" y="623570"/>
                </a:lnTo>
                <a:lnTo>
                  <a:pt x="622402" y="624840"/>
                </a:lnTo>
                <a:lnTo>
                  <a:pt x="637815" y="627380"/>
                </a:lnTo>
                <a:lnTo>
                  <a:pt x="678067" y="642620"/>
                </a:lnTo>
                <a:lnTo>
                  <a:pt x="707766" y="681990"/>
                </a:lnTo>
                <a:lnTo>
                  <a:pt x="709125" y="695960"/>
                </a:lnTo>
                <a:lnTo>
                  <a:pt x="707284" y="707390"/>
                </a:lnTo>
                <a:lnTo>
                  <a:pt x="680197" y="746760"/>
                </a:lnTo>
                <a:lnTo>
                  <a:pt x="635449" y="769620"/>
                </a:lnTo>
                <a:lnTo>
                  <a:pt x="775399" y="769620"/>
                </a:lnTo>
                <a:lnTo>
                  <a:pt x="804239" y="734060"/>
                </a:lnTo>
                <a:lnTo>
                  <a:pt x="823718" y="699770"/>
                </a:lnTo>
                <a:lnTo>
                  <a:pt x="829251" y="687070"/>
                </a:lnTo>
                <a:lnTo>
                  <a:pt x="836060" y="676910"/>
                </a:lnTo>
                <a:lnTo>
                  <a:pt x="842606" y="665480"/>
                </a:lnTo>
                <a:lnTo>
                  <a:pt x="848891" y="654050"/>
                </a:lnTo>
                <a:lnTo>
                  <a:pt x="854912" y="642620"/>
                </a:lnTo>
                <a:lnTo>
                  <a:pt x="860672" y="631190"/>
                </a:lnTo>
                <a:lnTo>
                  <a:pt x="875671" y="624840"/>
                </a:lnTo>
                <a:lnTo>
                  <a:pt x="875498" y="621030"/>
                </a:lnTo>
                <a:lnTo>
                  <a:pt x="753030" y="621030"/>
                </a:lnTo>
                <a:lnTo>
                  <a:pt x="744031" y="619760"/>
                </a:lnTo>
                <a:lnTo>
                  <a:pt x="734408" y="615950"/>
                </a:lnTo>
                <a:lnTo>
                  <a:pt x="733164" y="613410"/>
                </a:lnTo>
                <a:lnTo>
                  <a:pt x="730662" y="612140"/>
                </a:lnTo>
                <a:lnTo>
                  <a:pt x="690716" y="588010"/>
                </a:lnTo>
                <a:lnTo>
                  <a:pt x="654661" y="579120"/>
                </a:lnTo>
                <a:lnTo>
                  <a:pt x="640763" y="577850"/>
                </a:lnTo>
                <a:close/>
              </a:path>
              <a:path w="1187450" h="1257300">
                <a:moveTo>
                  <a:pt x="591937" y="749300"/>
                </a:moveTo>
                <a:lnTo>
                  <a:pt x="582211" y="751840"/>
                </a:lnTo>
                <a:lnTo>
                  <a:pt x="572778" y="758190"/>
                </a:lnTo>
                <a:lnTo>
                  <a:pt x="562874" y="764540"/>
                </a:lnTo>
                <a:lnTo>
                  <a:pt x="551735" y="768350"/>
                </a:lnTo>
                <a:lnTo>
                  <a:pt x="592130" y="768350"/>
                </a:lnTo>
                <a:lnTo>
                  <a:pt x="591937" y="749300"/>
                </a:lnTo>
                <a:close/>
              </a:path>
              <a:path w="1187450" h="1257300">
                <a:moveTo>
                  <a:pt x="311020" y="163830"/>
                </a:moveTo>
                <a:lnTo>
                  <a:pt x="305995" y="175260"/>
                </a:lnTo>
                <a:lnTo>
                  <a:pt x="301290" y="186690"/>
                </a:lnTo>
                <a:lnTo>
                  <a:pt x="296896" y="199390"/>
                </a:lnTo>
                <a:lnTo>
                  <a:pt x="292806" y="210820"/>
                </a:lnTo>
                <a:lnTo>
                  <a:pt x="282261" y="248920"/>
                </a:lnTo>
                <a:lnTo>
                  <a:pt x="274120" y="287020"/>
                </a:lnTo>
                <a:lnTo>
                  <a:pt x="268143" y="325120"/>
                </a:lnTo>
                <a:lnTo>
                  <a:pt x="263124" y="374650"/>
                </a:lnTo>
                <a:lnTo>
                  <a:pt x="259925" y="379730"/>
                </a:lnTo>
                <a:lnTo>
                  <a:pt x="245588" y="426720"/>
                </a:lnTo>
                <a:lnTo>
                  <a:pt x="241338" y="469900"/>
                </a:lnTo>
                <a:lnTo>
                  <a:pt x="241689" y="481330"/>
                </a:lnTo>
                <a:lnTo>
                  <a:pt x="249942" y="530860"/>
                </a:lnTo>
                <a:lnTo>
                  <a:pt x="268350" y="577850"/>
                </a:lnTo>
                <a:lnTo>
                  <a:pt x="291996" y="609600"/>
                </a:lnTo>
                <a:lnTo>
                  <a:pt x="311879" y="624840"/>
                </a:lnTo>
                <a:lnTo>
                  <a:pt x="310824" y="577850"/>
                </a:lnTo>
                <a:lnTo>
                  <a:pt x="304536" y="568960"/>
                </a:lnTo>
                <a:lnTo>
                  <a:pt x="298858" y="560070"/>
                </a:lnTo>
                <a:lnTo>
                  <a:pt x="282648" y="515620"/>
                </a:lnTo>
                <a:lnTo>
                  <a:pt x="277868" y="477520"/>
                </a:lnTo>
                <a:lnTo>
                  <a:pt x="277786" y="463550"/>
                </a:lnTo>
                <a:lnTo>
                  <a:pt x="278491" y="450850"/>
                </a:lnTo>
                <a:lnTo>
                  <a:pt x="285536" y="411480"/>
                </a:lnTo>
                <a:lnTo>
                  <a:pt x="304115" y="375920"/>
                </a:lnTo>
                <a:lnTo>
                  <a:pt x="311879" y="370840"/>
                </a:lnTo>
                <a:lnTo>
                  <a:pt x="311020" y="163830"/>
                </a:lnTo>
                <a:close/>
              </a:path>
              <a:path w="1187450" h="1257300">
                <a:moveTo>
                  <a:pt x="565447" y="577850"/>
                </a:moveTo>
                <a:lnTo>
                  <a:pt x="535822" y="577850"/>
                </a:lnTo>
                <a:lnTo>
                  <a:pt x="522484" y="580390"/>
                </a:lnTo>
                <a:lnTo>
                  <a:pt x="478398" y="594360"/>
                </a:lnTo>
                <a:lnTo>
                  <a:pt x="454386" y="610870"/>
                </a:lnTo>
                <a:lnTo>
                  <a:pt x="451884" y="612140"/>
                </a:lnTo>
                <a:lnTo>
                  <a:pt x="448138" y="615950"/>
                </a:lnTo>
                <a:lnTo>
                  <a:pt x="437502" y="619760"/>
                </a:lnTo>
                <a:lnTo>
                  <a:pt x="427702" y="621030"/>
                </a:lnTo>
                <a:lnTo>
                  <a:pt x="593146" y="621030"/>
                </a:lnTo>
                <a:lnTo>
                  <a:pt x="593146" y="580390"/>
                </a:lnTo>
                <a:lnTo>
                  <a:pt x="581781" y="579120"/>
                </a:lnTo>
                <a:lnTo>
                  <a:pt x="565447" y="577850"/>
                </a:lnTo>
                <a:close/>
              </a:path>
              <a:path w="1187450" h="1257300">
                <a:moveTo>
                  <a:pt x="651935" y="0"/>
                </a:moveTo>
                <a:lnTo>
                  <a:pt x="633022" y="0"/>
                </a:lnTo>
                <a:lnTo>
                  <a:pt x="593146" y="2540"/>
                </a:lnTo>
                <a:lnTo>
                  <a:pt x="593146" y="276860"/>
                </a:lnTo>
                <a:lnTo>
                  <a:pt x="603053" y="283210"/>
                </a:lnTo>
                <a:lnTo>
                  <a:pt x="612922" y="290830"/>
                </a:lnTo>
                <a:lnTo>
                  <a:pt x="632690" y="304800"/>
                </a:lnTo>
                <a:lnTo>
                  <a:pt x="642662" y="311150"/>
                </a:lnTo>
                <a:lnTo>
                  <a:pt x="652742" y="318770"/>
                </a:lnTo>
                <a:lnTo>
                  <a:pt x="694873" y="344170"/>
                </a:lnTo>
                <a:lnTo>
                  <a:pt x="706041" y="349250"/>
                </a:lnTo>
                <a:lnTo>
                  <a:pt x="717537" y="355600"/>
                </a:lnTo>
                <a:lnTo>
                  <a:pt x="729396" y="360680"/>
                </a:lnTo>
                <a:lnTo>
                  <a:pt x="741656" y="364490"/>
                </a:lnTo>
                <a:lnTo>
                  <a:pt x="754352" y="369570"/>
                </a:lnTo>
                <a:lnTo>
                  <a:pt x="767522" y="373380"/>
                </a:lnTo>
                <a:lnTo>
                  <a:pt x="781203" y="375920"/>
                </a:lnTo>
                <a:lnTo>
                  <a:pt x="810240" y="381000"/>
                </a:lnTo>
                <a:lnTo>
                  <a:pt x="825671" y="382270"/>
                </a:lnTo>
                <a:lnTo>
                  <a:pt x="825366" y="396240"/>
                </a:lnTo>
                <a:lnTo>
                  <a:pt x="822057" y="450850"/>
                </a:lnTo>
                <a:lnTo>
                  <a:pt x="815227" y="505460"/>
                </a:lnTo>
                <a:lnTo>
                  <a:pt x="804414" y="553720"/>
                </a:lnTo>
                <a:lnTo>
                  <a:pt x="789214" y="593090"/>
                </a:lnTo>
                <a:lnTo>
                  <a:pt x="761422" y="621030"/>
                </a:lnTo>
                <a:lnTo>
                  <a:pt x="875498" y="621030"/>
                </a:lnTo>
                <a:lnTo>
                  <a:pt x="874173" y="591820"/>
                </a:lnTo>
                <a:lnTo>
                  <a:pt x="854483" y="591820"/>
                </a:lnTo>
                <a:lnTo>
                  <a:pt x="843615" y="589280"/>
                </a:lnTo>
                <a:lnTo>
                  <a:pt x="841111" y="543560"/>
                </a:lnTo>
                <a:lnTo>
                  <a:pt x="840426" y="513080"/>
                </a:lnTo>
                <a:lnTo>
                  <a:pt x="840527" y="490220"/>
                </a:lnTo>
                <a:lnTo>
                  <a:pt x="842909" y="444500"/>
                </a:lnTo>
                <a:lnTo>
                  <a:pt x="850359" y="397510"/>
                </a:lnTo>
                <a:lnTo>
                  <a:pt x="868153" y="368300"/>
                </a:lnTo>
                <a:lnTo>
                  <a:pt x="875671" y="368300"/>
                </a:lnTo>
                <a:lnTo>
                  <a:pt x="875671" y="172720"/>
                </a:lnTo>
                <a:lnTo>
                  <a:pt x="858409" y="137160"/>
                </a:lnTo>
                <a:lnTo>
                  <a:pt x="828185" y="91440"/>
                </a:lnTo>
                <a:lnTo>
                  <a:pt x="792603" y="53340"/>
                </a:lnTo>
                <a:lnTo>
                  <a:pt x="751485" y="25400"/>
                </a:lnTo>
                <a:lnTo>
                  <a:pt x="704655" y="7620"/>
                </a:lnTo>
                <a:lnTo>
                  <a:pt x="670174" y="1270"/>
                </a:lnTo>
                <a:lnTo>
                  <a:pt x="651935" y="0"/>
                </a:lnTo>
                <a:close/>
              </a:path>
              <a:path w="1187450" h="1257300">
                <a:moveTo>
                  <a:pt x="875671" y="172720"/>
                </a:moveTo>
                <a:lnTo>
                  <a:pt x="881475" y="372110"/>
                </a:lnTo>
                <a:lnTo>
                  <a:pt x="888098" y="379730"/>
                </a:lnTo>
                <a:lnTo>
                  <a:pt x="894856" y="392430"/>
                </a:lnTo>
                <a:lnTo>
                  <a:pt x="907205" y="435610"/>
                </a:lnTo>
                <a:lnTo>
                  <a:pt x="909655" y="461010"/>
                </a:lnTo>
                <a:lnTo>
                  <a:pt x="909641" y="473710"/>
                </a:lnTo>
                <a:lnTo>
                  <a:pt x="904865" y="513080"/>
                </a:lnTo>
                <a:lnTo>
                  <a:pt x="888140" y="560070"/>
                </a:lnTo>
                <a:lnTo>
                  <a:pt x="875671" y="577850"/>
                </a:lnTo>
                <a:lnTo>
                  <a:pt x="882585" y="619760"/>
                </a:lnTo>
                <a:lnTo>
                  <a:pt x="910200" y="590550"/>
                </a:lnTo>
                <a:lnTo>
                  <a:pt x="931183" y="549910"/>
                </a:lnTo>
                <a:lnTo>
                  <a:pt x="942455" y="506730"/>
                </a:lnTo>
                <a:lnTo>
                  <a:pt x="944976" y="473710"/>
                </a:lnTo>
                <a:lnTo>
                  <a:pt x="944868" y="461010"/>
                </a:lnTo>
                <a:lnTo>
                  <a:pt x="939853" y="419100"/>
                </a:lnTo>
                <a:lnTo>
                  <a:pt x="929048" y="382270"/>
                </a:lnTo>
                <a:lnTo>
                  <a:pt x="923931" y="369570"/>
                </a:lnTo>
                <a:lnTo>
                  <a:pt x="922185" y="355600"/>
                </a:lnTo>
                <a:lnTo>
                  <a:pt x="920269" y="341630"/>
                </a:lnTo>
                <a:lnTo>
                  <a:pt x="918184" y="328930"/>
                </a:lnTo>
                <a:lnTo>
                  <a:pt x="915930" y="314960"/>
                </a:lnTo>
                <a:lnTo>
                  <a:pt x="908150" y="276860"/>
                </a:lnTo>
                <a:lnTo>
                  <a:pt x="895407" y="228600"/>
                </a:lnTo>
                <a:lnTo>
                  <a:pt x="891798" y="215900"/>
                </a:lnTo>
                <a:lnTo>
                  <a:pt x="888020" y="205740"/>
                </a:lnTo>
                <a:lnTo>
                  <a:pt x="884073" y="194310"/>
                </a:lnTo>
                <a:lnTo>
                  <a:pt x="879956" y="184150"/>
                </a:lnTo>
                <a:lnTo>
                  <a:pt x="875671" y="172720"/>
                </a:lnTo>
                <a:close/>
              </a:path>
              <a:path w="1187450" h="1257300">
                <a:moveTo>
                  <a:pt x="583652" y="5080"/>
                </a:moveTo>
                <a:lnTo>
                  <a:pt x="572867" y="6350"/>
                </a:lnTo>
                <a:lnTo>
                  <a:pt x="560910" y="8890"/>
                </a:lnTo>
                <a:lnTo>
                  <a:pt x="547337" y="12700"/>
                </a:lnTo>
                <a:lnTo>
                  <a:pt x="531704" y="16510"/>
                </a:lnTo>
                <a:lnTo>
                  <a:pt x="520217" y="17780"/>
                </a:lnTo>
                <a:lnTo>
                  <a:pt x="508241" y="21590"/>
                </a:lnTo>
                <a:lnTo>
                  <a:pt x="495353" y="24130"/>
                </a:lnTo>
                <a:lnTo>
                  <a:pt x="481132" y="27940"/>
                </a:lnTo>
                <a:lnTo>
                  <a:pt x="466843" y="29210"/>
                </a:lnTo>
                <a:lnTo>
                  <a:pt x="453165" y="31750"/>
                </a:lnTo>
                <a:lnTo>
                  <a:pt x="440083" y="35560"/>
                </a:lnTo>
                <a:lnTo>
                  <a:pt x="427586" y="39370"/>
                </a:lnTo>
                <a:lnTo>
                  <a:pt x="415657" y="45720"/>
                </a:lnTo>
                <a:lnTo>
                  <a:pt x="404284" y="50800"/>
                </a:lnTo>
                <a:lnTo>
                  <a:pt x="393452" y="58420"/>
                </a:lnTo>
                <a:lnTo>
                  <a:pt x="383149" y="66040"/>
                </a:lnTo>
                <a:lnTo>
                  <a:pt x="373359" y="73660"/>
                </a:lnTo>
                <a:lnTo>
                  <a:pt x="364069" y="83820"/>
                </a:lnTo>
                <a:lnTo>
                  <a:pt x="355266" y="92710"/>
                </a:lnTo>
                <a:lnTo>
                  <a:pt x="331634" y="125730"/>
                </a:lnTo>
                <a:lnTo>
                  <a:pt x="311879" y="161290"/>
                </a:lnTo>
                <a:lnTo>
                  <a:pt x="316606" y="370840"/>
                </a:lnTo>
                <a:lnTo>
                  <a:pt x="323708" y="373380"/>
                </a:lnTo>
                <a:lnTo>
                  <a:pt x="330452" y="382270"/>
                </a:lnTo>
                <a:lnTo>
                  <a:pt x="343441" y="425450"/>
                </a:lnTo>
                <a:lnTo>
                  <a:pt x="346224" y="463550"/>
                </a:lnTo>
                <a:lnTo>
                  <a:pt x="346327" y="482600"/>
                </a:lnTo>
                <a:lnTo>
                  <a:pt x="345970" y="494030"/>
                </a:lnTo>
                <a:lnTo>
                  <a:pt x="342507" y="537210"/>
                </a:lnTo>
                <a:lnTo>
                  <a:pt x="335409" y="580390"/>
                </a:lnTo>
                <a:lnTo>
                  <a:pt x="332153" y="595630"/>
                </a:lnTo>
                <a:lnTo>
                  <a:pt x="396308" y="595630"/>
                </a:lnTo>
                <a:lnTo>
                  <a:pt x="380202" y="552450"/>
                </a:lnTo>
                <a:lnTo>
                  <a:pt x="369656" y="496570"/>
                </a:lnTo>
                <a:lnTo>
                  <a:pt x="365352" y="455930"/>
                </a:lnTo>
                <a:lnTo>
                  <a:pt x="362975" y="415290"/>
                </a:lnTo>
                <a:lnTo>
                  <a:pt x="362433" y="394970"/>
                </a:lnTo>
                <a:lnTo>
                  <a:pt x="362550" y="360680"/>
                </a:lnTo>
                <a:lnTo>
                  <a:pt x="365221" y="317500"/>
                </a:lnTo>
                <a:lnTo>
                  <a:pt x="377929" y="269240"/>
                </a:lnTo>
                <a:lnTo>
                  <a:pt x="396495" y="233680"/>
                </a:lnTo>
                <a:lnTo>
                  <a:pt x="432944" y="217170"/>
                </a:lnTo>
                <a:lnTo>
                  <a:pt x="591061" y="217170"/>
                </a:lnTo>
                <a:lnTo>
                  <a:pt x="583652" y="5080"/>
                </a:lnTo>
                <a:close/>
              </a:path>
              <a:path w="1187450" h="1257300">
                <a:moveTo>
                  <a:pt x="873654" y="580390"/>
                </a:moveTo>
                <a:lnTo>
                  <a:pt x="864596" y="588010"/>
                </a:lnTo>
                <a:lnTo>
                  <a:pt x="854483" y="591820"/>
                </a:lnTo>
                <a:lnTo>
                  <a:pt x="874173" y="591820"/>
                </a:lnTo>
                <a:lnTo>
                  <a:pt x="873654" y="580390"/>
                </a:lnTo>
                <a:close/>
              </a:path>
              <a:path w="1187450" h="1257300">
                <a:moveTo>
                  <a:pt x="591061" y="217170"/>
                </a:moveTo>
                <a:lnTo>
                  <a:pt x="457067" y="217170"/>
                </a:lnTo>
                <a:lnTo>
                  <a:pt x="483929" y="222250"/>
                </a:lnTo>
                <a:lnTo>
                  <a:pt x="512638" y="232410"/>
                </a:lnTo>
                <a:lnTo>
                  <a:pt x="538988" y="243840"/>
                </a:lnTo>
                <a:lnTo>
                  <a:pt x="550230" y="248920"/>
                </a:lnTo>
                <a:lnTo>
                  <a:pt x="561198" y="255270"/>
                </a:lnTo>
                <a:lnTo>
                  <a:pt x="571962" y="262890"/>
                </a:lnTo>
                <a:lnTo>
                  <a:pt x="582588" y="269240"/>
                </a:lnTo>
                <a:lnTo>
                  <a:pt x="593146" y="276860"/>
                </a:lnTo>
                <a:lnTo>
                  <a:pt x="591061" y="217170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82836" y="556373"/>
            <a:ext cx="4040504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5" dirty="0">
                <a:latin typeface="Arial Unicode MS"/>
                <a:cs typeface="Arial Unicode MS"/>
              </a:rPr>
              <a:t>第</a:t>
            </a:r>
            <a:r>
              <a:rPr sz="3200" spc="95" dirty="0">
                <a:latin typeface="Microsoft Sans Serif"/>
                <a:cs typeface="Microsoft Sans Serif"/>
              </a:rPr>
              <a:t>8</a:t>
            </a:r>
            <a:r>
              <a:rPr sz="3200" spc="-5" dirty="0">
                <a:latin typeface="Arial Unicode MS"/>
                <a:cs typeface="Arial Unicode MS"/>
              </a:rPr>
              <a:t>章</a:t>
            </a:r>
            <a:r>
              <a:rPr sz="3200" spc="60" dirty="0">
                <a:latin typeface="Arial Unicode MS"/>
                <a:cs typeface="Arial Unicode MS"/>
              </a:rPr>
              <a:t> </a:t>
            </a:r>
            <a:r>
              <a:rPr sz="3200" spc="-5" dirty="0">
                <a:latin typeface="Arial Unicode MS"/>
                <a:cs typeface="Arial Unicode MS"/>
              </a:rPr>
              <a:t>程序设计方法学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/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6105" y="1603177"/>
            <a:ext cx="7258684" cy="273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1844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自动化脚本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编写各类自动化运行程序的脚本，调用已有程序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扩展应用：安装更多第三方库，增加配置文件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扩展异常检测：捕获更多异常类型，程序更稳定友好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3999" cy="5140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3005" y="1585398"/>
            <a:ext cx="5423535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方法论</a:t>
            </a:r>
            <a:endParaRPr sz="2400">
              <a:latin typeface="Heiti SC"/>
              <a:cs typeface="Heiti SC"/>
            </a:endParaRPr>
          </a:p>
          <a:p>
            <a:pPr marL="12700" marR="5080" indent="723900">
              <a:lnSpc>
                <a:spcPct val="18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理解并掌握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程序设计思维 </a:t>
            </a: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实践能力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7366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学会编写更有设计感的程序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2239" y="2114544"/>
            <a:ext cx="1187450" cy="1257300"/>
          </a:xfrm>
          <a:custGeom>
            <a:avLst/>
            <a:gdLst/>
            <a:ahLst/>
            <a:cxnLst/>
            <a:rect l="l" t="t" r="r" b="b"/>
            <a:pathLst>
              <a:path w="1187450" h="1257300">
                <a:moveTo>
                  <a:pt x="311879" y="895350"/>
                </a:moveTo>
                <a:lnTo>
                  <a:pt x="247566" y="918210"/>
                </a:lnTo>
                <a:lnTo>
                  <a:pt x="225738" y="924560"/>
                </a:lnTo>
                <a:lnTo>
                  <a:pt x="161398" y="947420"/>
                </a:lnTo>
                <a:lnTo>
                  <a:pt x="121116" y="965200"/>
                </a:lnTo>
                <a:lnTo>
                  <a:pt x="84466" y="986790"/>
                </a:lnTo>
                <a:lnTo>
                  <a:pt x="52773" y="1012190"/>
                </a:lnTo>
                <a:lnTo>
                  <a:pt x="27361" y="1042670"/>
                </a:lnTo>
                <a:lnTo>
                  <a:pt x="9554" y="1079500"/>
                </a:lnTo>
                <a:lnTo>
                  <a:pt x="676" y="1123950"/>
                </a:lnTo>
                <a:lnTo>
                  <a:pt x="0" y="1149350"/>
                </a:lnTo>
                <a:lnTo>
                  <a:pt x="1505" y="1160780"/>
                </a:lnTo>
                <a:lnTo>
                  <a:pt x="15114" y="1209040"/>
                </a:lnTo>
                <a:lnTo>
                  <a:pt x="26033" y="1233170"/>
                </a:lnTo>
                <a:lnTo>
                  <a:pt x="32412" y="1245870"/>
                </a:lnTo>
                <a:lnTo>
                  <a:pt x="39363" y="1257300"/>
                </a:lnTo>
                <a:lnTo>
                  <a:pt x="311879" y="1257300"/>
                </a:lnTo>
                <a:lnTo>
                  <a:pt x="311879" y="895350"/>
                </a:lnTo>
                <a:close/>
              </a:path>
              <a:path w="1187450" h="1257300">
                <a:moveTo>
                  <a:pt x="311879" y="579120"/>
                </a:moveTo>
                <a:lnTo>
                  <a:pt x="311879" y="624840"/>
                </a:lnTo>
                <a:lnTo>
                  <a:pt x="316883" y="628650"/>
                </a:lnTo>
                <a:lnTo>
                  <a:pt x="321874" y="628650"/>
                </a:lnTo>
                <a:lnTo>
                  <a:pt x="329391" y="637540"/>
                </a:lnTo>
                <a:lnTo>
                  <a:pt x="334237" y="647700"/>
                </a:lnTo>
                <a:lnTo>
                  <a:pt x="339454" y="657860"/>
                </a:lnTo>
                <a:lnTo>
                  <a:pt x="345173" y="669290"/>
                </a:lnTo>
                <a:lnTo>
                  <a:pt x="351523" y="679450"/>
                </a:lnTo>
                <a:lnTo>
                  <a:pt x="358633" y="692150"/>
                </a:lnTo>
                <a:lnTo>
                  <a:pt x="366633" y="704850"/>
                </a:lnTo>
                <a:lnTo>
                  <a:pt x="372118" y="715010"/>
                </a:lnTo>
                <a:lnTo>
                  <a:pt x="378127" y="726440"/>
                </a:lnTo>
                <a:lnTo>
                  <a:pt x="384593" y="736600"/>
                </a:lnTo>
                <a:lnTo>
                  <a:pt x="391451" y="746760"/>
                </a:lnTo>
                <a:lnTo>
                  <a:pt x="398635" y="758190"/>
                </a:lnTo>
                <a:lnTo>
                  <a:pt x="406079" y="768350"/>
                </a:lnTo>
                <a:lnTo>
                  <a:pt x="413717" y="779780"/>
                </a:lnTo>
                <a:lnTo>
                  <a:pt x="421483" y="791210"/>
                </a:lnTo>
                <a:lnTo>
                  <a:pt x="418307" y="802640"/>
                </a:lnTo>
                <a:lnTo>
                  <a:pt x="394914" y="845820"/>
                </a:lnTo>
                <a:lnTo>
                  <a:pt x="363908" y="872490"/>
                </a:lnTo>
                <a:lnTo>
                  <a:pt x="335628" y="886460"/>
                </a:lnTo>
                <a:lnTo>
                  <a:pt x="328135" y="890270"/>
                </a:lnTo>
                <a:lnTo>
                  <a:pt x="320630" y="892810"/>
                </a:lnTo>
                <a:lnTo>
                  <a:pt x="311879" y="895350"/>
                </a:lnTo>
                <a:lnTo>
                  <a:pt x="311879" y="1257300"/>
                </a:lnTo>
                <a:lnTo>
                  <a:pt x="593146" y="1257300"/>
                </a:lnTo>
                <a:lnTo>
                  <a:pt x="593146" y="1212850"/>
                </a:lnTo>
                <a:lnTo>
                  <a:pt x="584396" y="1211580"/>
                </a:lnTo>
                <a:lnTo>
                  <a:pt x="578148" y="1203960"/>
                </a:lnTo>
                <a:lnTo>
                  <a:pt x="578148" y="1184910"/>
                </a:lnTo>
                <a:lnTo>
                  <a:pt x="584396" y="1178560"/>
                </a:lnTo>
                <a:lnTo>
                  <a:pt x="593146" y="1177290"/>
                </a:lnTo>
                <a:lnTo>
                  <a:pt x="593146" y="1164590"/>
                </a:lnTo>
                <a:lnTo>
                  <a:pt x="584396" y="1163320"/>
                </a:lnTo>
                <a:lnTo>
                  <a:pt x="578148" y="1155700"/>
                </a:lnTo>
                <a:lnTo>
                  <a:pt x="578148" y="1136650"/>
                </a:lnTo>
                <a:lnTo>
                  <a:pt x="584396" y="1127760"/>
                </a:lnTo>
                <a:lnTo>
                  <a:pt x="593146" y="1127760"/>
                </a:lnTo>
                <a:lnTo>
                  <a:pt x="593146" y="1108710"/>
                </a:lnTo>
                <a:lnTo>
                  <a:pt x="554932" y="1094740"/>
                </a:lnTo>
                <a:lnTo>
                  <a:pt x="519633" y="1076960"/>
                </a:lnTo>
                <a:lnTo>
                  <a:pt x="486453" y="1055370"/>
                </a:lnTo>
                <a:lnTo>
                  <a:pt x="444135" y="1017270"/>
                </a:lnTo>
                <a:lnTo>
                  <a:pt x="412807" y="981710"/>
                </a:lnTo>
                <a:lnTo>
                  <a:pt x="391674" y="952500"/>
                </a:lnTo>
                <a:lnTo>
                  <a:pt x="380946" y="937260"/>
                </a:lnTo>
                <a:lnTo>
                  <a:pt x="370070" y="920750"/>
                </a:lnTo>
                <a:lnTo>
                  <a:pt x="381666" y="915670"/>
                </a:lnTo>
                <a:lnTo>
                  <a:pt x="392556" y="909320"/>
                </a:lnTo>
                <a:lnTo>
                  <a:pt x="430339" y="875030"/>
                </a:lnTo>
                <a:lnTo>
                  <a:pt x="454435" y="844550"/>
                </a:lnTo>
                <a:lnTo>
                  <a:pt x="462006" y="833120"/>
                </a:lnTo>
                <a:lnTo>
                  <a:pt x="469454" y="822960"/>
                </a:lnTo>
                <a:lnTo>
                  <a:pt x="592683" y="822960"/>
                </a:lnTo>
                <a:lnTo>
                  <a:pt x="592130" y="768350"/>
                </a:lnTo>
                <a:lnTo>
                  <a:pt x="551735" y="768350"/>
                </a:lnTo>
                <a:lnTo>
                  <a:pt x="538601" y="765810"/>
                </a:lnTo>
                <a:lnTo>
                  <a:pt x="501334" y="744220"/>
                </a:lnTo>
                <a:lnTo>
                  <a:pt x="475771" y="702310"/>
                </a:lnTo>
                <a:lnTo>
                  <a:pt x="473985" y="690880"/>
                </a:lnTo>
                <a:lnTo>
                  <a:pt x="474130" y="678180"/>
                </a:lnTo>
                <a:lnTo>
                  <a:pt x="504035" y="642620"/>
                </a:lnTo>
                <a:lnTo>
                  <a:pt x="545118" y="628650"/>
                </a:lnTo>
                <a:lnTo>
                  <a:pt x="576868" y="623570"/>
                </a:lnTo>
                <a:lnTo>
                  <a:pt x="593146" y="623570"/>
                </a:lnTo>
                <a:lnTo>
                  <a:pt x="593146" y="621030"/>
                </a:lnTo>
                <a:lnTo>
                  <a:pt x="427702" y="621030"/>
                </a:lnTo>
                <a:lnTo>
                  <a:pt x="418709" y="619760"/>
                </a:lnTo>
                <a:lnTo>
                  <a:pt x="410498" y="614680"/>
                </a:lnTo>
                <a:lnTo>
                  <a:pt x="403040" y="605790"/>
                </a:lnTo>
                <a:lnTo>
                  <a:pt x="396308" y="595630"/>
                </a:lnTo>
                <a:lnTo>
                  <a:pt x="332153" y="595630"/>
                </a:lnTo>
                <a:lnTo>
                  <a:pt x="321453" y="588010"/>
                </a:lnTo>
                <a:lnTo>
                  <a:pt x="311879" y="579120"/>
                </a:lnTo>
                <a:close/>
              </a:path>
              <a:path w="1187450" h="1257300">
                <a:moveTo>
                  <a:pt x="773467" y="814070"/>
                </a:moveTo>
                <a:lnTo>
                  <a:pt x="732750" y="814070"/>
                </a:lnTo>
                <a:lnTo>
                  <a:pt x="737526" y="828040"/>
                </a:lnTo>
                <a:lnTo>
                  <a:pt x="755625" y="863600"/>
                </a:lnTo>
                <a:lnTo>
                  <a:pt x="779717" y="894080"/>
                </a:lnTo>
                <a:lnTo>
                  <a:pt x="810236" y="916940"/>
                </a:lnTo>
                <a:lnTo>
                  <a:pt x="821911" y="922020"/>
                </a:lnTo>
                <a:lnTo>
                  <a:pt x="810286" y="935990"/>
                </a:lnTo>
                <a:lnTo>
                  <a:pt x="799002" y="949960"/>
                </a:lnTo>
                <a:lnTo>
                  <a:pt x="788004" y="963930"/>
                </a:lnTo>
                <a:lnTo>
                  <a:pt x="777240" y="976630"/>
                </a:lnTo>
                <a:lnTo>
                  <a:pt x="766656" y="988060"/>
                </a:lnTo>
                <a:lnTo>
                  <a:pt x="756198" y="999490"/>
                </a:lnTo>
                <a:lnTo>
                  <a:pt x="725049" y="1029970"/>
                </a:lnTo>
                <a:lnTo>
                  <a:pt x="714563" y="1038860"/>
                </a:lnTo>
                <a:lnTo>
                  <a:pt x="703936" y="1047750"/>
                </a:lnTo>
                <a:lnTo>
                  <a:pt x="693115" y="1055370"/>
                </a:lnTo>
                <a:lnTo>
                  <a:pt x="682047" y="1064260"/>
                </a:lnTo>
                <a:lnTo>
                  <a:pt x="670677" y="1070610"/>
                </a:lnTo>
                <a:lnTo>
                  <a:pt x="658954" y="1078230"/>
                </a:lnTo>
                <a:lnTo>
                  <a:pt x="646822" y="1084580"/>
                </a:lnTo>
                <a:lnTo>
                  <a:pt x="634228" y="1090930"/>
                </a:lnTo>
                <a:lnTo>
                  <a:pt x="621120" y="1097280"/>
                </a:lnTo>
                <a:lnTo>
                  <a:pt x="607444" y="1103630"/>
                </a:lnTo>
                <a:lnTo>
                  <a:pt x="593146" y="1108710"/>
                </a:lnTo>
                <a:lnTo>
                  <a:pt x="593146" y="1127760"/>
                </a:lnTo>
                <a:lnTo>
                  <a:pt x="604399" y="1127760"/>
                </a:lnTo>
                <a:lnTo>
                  <a:pt x="611904" y="1135380"/>
                </a:lnTo>
                <a:lnTo>
                  <a:pt x="611904" y="1155700"/>
                </a:lnTo>
                <a:lnTo>
                  <a:pt x="604399" y="1164590"/>
                </a:lnTo>
                <a:lnTo>
                  <a:pt x="593146" y="1164590"/>
                </a:lnTo>
                <a:lnTo>
                  <a:pt x="593146" y="1177290"/>
                </a:lnTo>
                <a:lnTo>
                  <a:pt x="604399" y="1177290"/>
                </a:lnTo>
                <a:lnTo>
                  <a:pt x="611904" y="1183640"/>
                </a:lnTo>
                <a:lnTo>
                  <a:pt x="611904" y="1203960"/>
                </a:lnTo>
                <a:lnTo>
                  <a:pt x="604399" y="1212850"/>
                </a:lnTo>
                <a:lnTo>
                  <a:pt x="593146" y="1212850"/>
                </a:lnTo>
                <a:lnTo>
                  <a:pt x="593146" y="1257300"/>
                </a:lnTo>
                <a:lnTo>
                  <a:pt x="875671" y="1257300"/>
                </a:lnTo>
                <a:lnTo>
                  <a:pt x="875527" y="896620"/>
                </a:lnTo>
                <a:lnTo>
                  <a:pt x="866474" y="892810"/>
                </a:lnTo>
                <a:lnTo>
                  <a:pt x="855384" y="889000"/>
                </a:lnTo>
                <a:lnTo>
                  <a:pt x="840254" y="882650"/>
                </a:lnTo>
                <a:lnTo>
                  <a:pt x="804197" y="858520"/>
                </a:lnTo>
                <a:lnTo>
                  <a:pt x="780459" y="828040"/>
                </a:lnTo>
                <a:lnTo>
                  <a:pt x="774946" y="817880"/>
                </a:lnTo>
                <a:lnTo>
                  <a:pt x="773467" y="814070"/>
                </a:lnTo>
                <a:close/>
              </a:path>
              <a:path w="1187450" h="1257300">
                <a:moveTo>
                  <a:pt x="875671" y="896620"/>
                </a:moveTo>
                <a:lnTo>
                  <a:pt x="875671" y="1257300"/>
                </a:lnTo>
                <a:lnTo>
                  <a:pt x="1152987" y="1247140"/>
                </a:lnTo>
                <a:lnTo>
                  <a:pt x="1170528" y="1211580"/>
                </a:lnTo>
                <a:lnTo>
                  <a:pt x="1182129" y="1174750"/>
                </a:lnTo>
                <a:lnTo>
                  <a:pt x="1186948" y="1139190"/>
                </a:lnTo>
                <a:lnTo>
                  <a:pt x="1186355" y="1115060"/>
                </a:lnTo>
                <a:lnTo>
                  <a:pt x="1177622" y="1073150"/>
                </a:lnTo>
                <a:lnTo>
                  <a:pt x="1159929" y="1037590"/>
                </a:lnTo>
                <a:lnTo>
                  <a:pt x="1134606" y="1008380"/>
                </a:lnTo>
                <a:lnTo>
                  <a:pt x="1102978" y="984250"/>
                </a:lnTo>
                <a:lnTo>
                  <a:pt x="1066375" y="965200"/>
                </a:lnTo>
                <a:lnTo>
                  <a:pt x="1026123" y="947420"/>
                </a:lnTo>
                <a:lnTo>
                  <a:pt x="983549" y="932180"/>
                </a:lnTo>
                <a:lnTo>
                  <a:pt x="961806" y="925830"/>
                </a:lnTo>
                <a:lnTo>
                  <a:pt x="939981" y="918210"/>
                </a:lnTo>
                <a:lnTo>
                  <a:pt x="918240" y="911860"/>
                </a:lnTo>
                <a:lnTo>
                  <a:pt x="875671" y="896620"/>
                </a:lnTo>
                <a:close/>
              </a:path>
              <a:path w="1187450" h="1257300">
                <a:moveTo>
                  <a:pt x="592683" y="822960"/>
                </a:moveTo>
                <a:lnTo>
                  <a:pt x="469454" y="822960"/>
                </a:lnTo>
                <a:lnTo>
                  <a:pt x="506439" y="845820"/>
                </a:lnTo>
                <a:lnTo>
                  <a:pt x="518707" y="850900"/>
                </a:lnTo>
                <a:lnTo>
                  <a:pt x="530801" y="857250"/>
                </a:lnTo>
                <a:lnTo>
                  <a:pt x="554124" y="864870"/>
                </a:lnTo>
                <a:lnTo>
                  <a:pt x="565181" y="867410"/>
                </a:lnTo>
                <a:lnTo>
                  <a:pt x="575719" y="868680"/>
                </a:lnTo>
                <a:lnTo>
                  <a:pt x="593146" y="868680"/>
                </a:lnTo>
                <a:lnTo>
                  <a:pt x="592683" y="822960"/>
                </a:lnTo>
                <a:close/>
              </a:path>
              <a:path w="1187450" h="1257300">
                <a:moveTo>
                  <a:pt x="594404" y="749300"/>
                </a:moveTo>
                <a:lnTo>
                  <a:pt x="593146" y="749300"/>
                </a:lnTo>
                <a:lnTo>
                  <a:pt x="593146" y="868680"/>
                </a:lnTo>
                <a:lnTo>
                  <a:pt x="613728" y="868680"/>
                </a:lnTo>
                <a:lnTo>
                  <a:pt x="624372" y="867410"/>
                </a:lnTo>
                <a:lnTo>
                  <a:pt x="635472" y="863600"/>
                </a:lnTo>
                <a:lnTo>
                  <a:pt x="646962" y="861060"/>
                </a:lnTo>
                <a:lnTo>
                  <a:pt x="670848" y="850900"/>
                </a:lnTo>
                <a:lnTo>
                  <a:pt x="695499" y="838200"/>
                </a:lnTo>
                <a:lnTo>
                  <a:pt x="720385" y="822960"/>
                </a:lnTo>
                <a:lnTo>
                  <a:pt x="732750" y="814070"/>
                </a:lnTo>
                <a:lnTo>
                  <a:pt x="773467" y="814070"/>
                </a:lnTo>
                <a:lnTo>
                  <a:pt x="770510" y="806450"/>
                </a:lnTo>
                <a:lnTo>
                  <a:pt x="767080" y="793750"/>
                </a:lnTo>
                <a:lnTo>
                  <a:pt x="764584" y="781050"/>
                </a:lnTo>
                <a:lnTo>
                  <a:pt x="773046" y="772160"/>
                </a:lnTo>
                <a:lnTo>
                  <a:pt x="775399" y="769620"/>
                </a:lnTo>
                <a:lnTo>
                  <a:pt x="635449" y="769620"/>
                </a:lnTo>
                <a:lnTo>
                  <a:pt x="624732" y="765810"/>
                </a:lnTo>
                <a:lnTo>
                  <a:pt x="614786" y="758190"/>
                </a:lnTo>
                <a:lnTo>
                  <a:pt x="604910" y="751840"/>
                </a:lnTo>
                <a:lnTo>
                  <a:pt x="594404" y="749300"/>
                </a:lnTo>
                <a:close/>
              </a:path>
              <a:path w="1187450" h="1257300">
                <a:moveTo>
                  <a:pt x="640763" y="577850"/>
                </a:moveTo>
                <a:lnTo>
                  <a:pt x="625891" y="577850"/>
                </a:lnTo>
                <a:lnTo>
                  <a:pt x="593146" y="580390"/>
                </a:lnTo>
                <a:lnTo>
                  <a:pt x="606436" y="623570"/>
                </a:lnTo>
                <a:lnTo>
                  <a:pt x="622402" y="624840"/>
                </a:lnTo>
                <a:lnTo>
                  <a:pt x="637815" y="627380"/>
                </a:lnTo>
                <a:lnTo>
                  <a:pt x="678067" y="642620"/>
                </a:lnTo>
                <a:lnTo>
                  <a:pt x="707766" y="681990"/>
                </a:lnTo>
                <a:lnTo>
                  <a:pt x="709125" y="695960"/>
                </a:lnTo>
                <a:lnTo>
                  <a:pt x="707284" y="707390"/>
                </a:lnTo>
                <a:lnTo>
                  <a:pt x="680197" y="746760"/>
                </a:lnTo>
                <a:lnTo>
                  <a:pt x="635449" y="769620"/>
                </a:lnTo>
                <a:lnTo>
                  <a:pt x="775399" y="769620"/>
                </a:lnTo>
                <a:lnTo>
                  <a:pt x="804239" y="734060"/>
                </a:lnTo>
                <a:lnTo>
                  <a:pt x="823718" y="699770"/>
                </a:lnTo>
                <a:lnTo>
                  <a:pt x="829251" y="687070"/>
                </a:lnTo>
                <a:lnTo>
                  <a:pt x="836060" y="676910"/>
                </a:lnTo>
                <a:lnTo>
                  <a:pt x="842606" y="665480"/>
                </a:lnTo>
                <a:lnTo>
                  <a:pt x="848891" y="654050"/>
                </a:lnTo>
                <a:lnTo>
                  <a:pt x="854912" y="642620"/>
                </a:lnTo>
                <a:lnTo>
                  <a:pt x="860672" y="631190"/>
                </a:lnTo>
                <a:lnTo>
                  <a:pt x="875671" y="624840"/>
                </a:lnTo>
                <a:lnTo>
                  <a:pt x="875498" y="621030"/>
                </a:lnTo>
                <a:lnTo>
                  <a:pt x="753030" y="621030"/>
                </a:lnTo>
                <a:lnTo>
                  <a:pt x="744031" y="619760"/>
                </a:lnTo>
                <a:lnTo>
                  <a:pt x="734408" y="615950"/>
                </a:lnTo>
                <a:lnTo>
                  <a:pt x="733164" y="613410"/>
                </a:lnTo>
                <a:lnTo>
                  <a:pt x="730662" y="612140"/>
                </a:lnTo>
                <a:lnTo>
                  <a:pt x="690716" y="588010"/>
                </a:lnTo>
                <a:lnTo>
                  <a:pt x="654661" y="579120"/>
                </a:lnTo>
                <a:lnTo>
                  <a:pt x="640763" y="577850"/>
                </a:lnTo>
                <a:close/>
              </a:path>
              <a:path w="1187450" h="1257300">
                <a:moveTo>
                  <a:pt x="591937" y="749300"/>
                </a:moveTo>
                <a:lnTo>
                  <a:pt x="582211" y="751840"/>
                </a:lnTo>
                <a:lnTo>
                  <a:pt x="572778" y="758190"/>
                </a:lnTo>
                <a:lnTo>
                  <a:pt x="562874" y="764540"/>
                </a:lnTo>
                <a:lnTo>
                  <a:pt x="551735" y="768350"/>
                </a:lnTo>
                <a:lnTo>
                  <a:pt x="592130" y="768350"/>
                </a:lnTo>
                <a:lnTo>
                  <a:pt x="591937" y="749300"/>
                </a:lnTo>
                <a:close/>
              </a:path>
              <a:path w="1187450" h="1257300">
                <a:moveTo>
                  <a:pt x="311020" y="163830"/>
                </a:moveTo>
                <a:lnTo>
                  <a:pt x="305995" y="175260"/>
                </a:lnTo>
                <a:lnTo>
                  <a:pt x="301290" y="186690"/>
                </a:lnTo>
                <a:lnTo>
                  <a:pt x="296896" y="199390"/>
                </a:lnTo>
                <a:lnTo>
                  <a:pt x="292806" y="210820"/>
                </a:lnTo>
                <a:lnTo>
                  <a:pt x="282261" y="248920"/>
                </a:lnTo>
                <a:lnTo>
                  <a:pt x="274120" y="287020"/>
                </a:lnTo>
                <a:lnTo>
                  <a:pt x="268143" y="325120"/>
                </a:lnTo>
                <a:lnTo>
                  <a:pt x="263124" y="374650"/>
                </a:lnTo>
                <a:lnTo>
                  <a:pt x="259925" y="379730"/>
                </a:lnTo>
                <a:lnTo>
                  <a:pt x="245588" y="426720"/>
                </a:lnTo>
                <a:lnTo>
                  <a:pt x="241338" y="469900"/>
                </a:lnTo>
                <a:lnTo>
                  <a:pt x="241689" y="481330"/>
                </a:lnTo>
                <a:lnTo>
                  <a:pt x="249942" y="530860"/>
                </a:lnTo>
                <a:lnTo>
                  <a:pt x="268350" y="577850"/>
                </a:lnTo>
                <a:lnTo>
                  <a:pt x="291996" y="609600"/>
                </a:lnTo>
                <a:lnTo>
                  <a:pt x="311879" y="624840"/>
                </a:lnTo>
                <a:lnTo>
                  <a:pt x="310824" y="577850"/>
                </a:lnTo>
                <a:lnTo>
                  <a:pt x="304536" y="568960"/>
                </a:lnTo>
                <a:lnTo>
                  <a:pt x="298858" y="560070"/>
                </a:lnTo>
                <a:lnTo>
                  <a:pt x="282648" y="515620"/>
                </a:lnTo>
                <a:lnTo>
                  <a:pt x="277868" y="477520"/>
                </a:lnTo>
                <a:lnTo>
                  <a:pt x="277786" y="463550"/>
                </a:lnTo>
                <a:lnTo>
                  <a:pt x="278491" y="450850"/>
                </a:lnTo>
                <a:lnTo>
                  <a:pt x="285536" y="411480"/>
                </a:lnTo>
                <a:lnTo>
                  <a:pt x="304115" y="375920"/>
                </a:lnTo>
                <a:lnTo>
                  <a:pt x="311879" y="370840"/>
                </a:lnTo>
                <a:lnTo>
                  <a:pt x="311020" y="163830"/>
                </a:lnTo>
                <a:close/>
              </a:path>
              <a:path w="1187450" h="1257300">
                <a:moveTo>
                  <a:pt x="565447" y="577850"/>
                </a:moveTo>
                <a:lnTo>
                  <a:pt x="535822" y="577850"/>
                </a:lnTo>
                <a:lnTo>
                  <a:pt x="522484" y="580390"/>
                </a:lnTo>
                <a:lnTo>
                  <a:pt x="478398" y="594360"/>
                </a:lnTo>
                <a:lnTo>
                  <a:pt x="454386" y="610870"/>
                </a:lnTo>
                <a:lnTo>
                  <a:pt x="451884" y="612140"/>
                </a:lnTo>
                <a:lnTo>
                  <a:pt x="448138" y="615950"/>
                </a:lnTo>
                <a:lnTo>
                  <a:pt x="437502" y="619760"/>
                </a:lnTo>
                <a:lnTo>
                  <a:pt x="427702" y="621030"/>
                </a:lnTo>
                <a:lnTo>
                  <a:pt x="593146" y="621030"/>
                </a:lnTo>
                <a:lnTo>
                  <a:pt x="593146" y="580390"/>
                </a:lnTo>
                <a:lnTo>
                  <a:pt x="581781" y="579120"/>
                </a:lnTo>
                <a:lnTo>
                  <a:pt x="565447" y="577850"/>
                </a:lnTo>
                <a:close/>
              </a:path>
              <a:path w="1187450" h="1257300">
                <a:moveTo>
                  <a:pt x="651935" y="0"/>
                </a:moveTo>
                <a:lnTo>
                  <a:pt x="633022" y="0"/>
                </a:lnTo>
                <a:lnTo>
                  <a:pt x="593146" y="2540"/>
                </a:lnTo>
                <a:lnTo>
                  <a:pt x="593146" y="276860"/>
                </a:lnTo>
                <a:lnTo>
                  <a:pt x="603053" y="283210"/>
                </a:lnTo>
                <a:lnTo>
                  <a:pt x="612922" y="290830"/>
                </a:lnTo>
                <a:lnTo>
                  <a:pt x="632690" y="304800"/>
                </a:lnTo>
                <a:lnTo>
                  <a:pt x="642662" y="311150"/>
                </a:lnTo>
                <a:lnTo>
                  <a:pt x="652742" y="318770"/>
                </a:lnTo>
                <a:lnTo>
                  <a:pt x="694873" y="344170"/>
                </a:lnTo>
                <a:lnTo>
                  <a:pt x="706041" y="349250"/>
                </a:lnTo>
                <a:lnTo>
                  <a:pt x="717537" y="355600"/>
                </a:lnTo>
                <a:lnTo>
                  <a:pt x="729396" y="360680"/>
                </a:lnTo>
                <a:lnTo>
                  <a:pt x="741656" y="364490"/>
                </a:lnTo>
                <a:lnTo>
                  <a:pt x="754352" y="369570"/>
                </a:lnTo>
                <a:lnTo>
                  <a:pt x="767522" y="373380"/>
                </a:lnTo>
                <a:lnTo>
                  <a:pt x="781203" y="375920"/>
                </a:lnTo>
                <a:lnTo>
                  <a:pt x="810240" y="381000"/>
                </a:lnTo>
                <a:lnTo>
                  <a:pt x="825671" y="382270"/>
                </a:lnTo>
                <a:lnTo>
                  <a:pt x="825366" y="396240"/>
                </a:lnTo>
                <a:lnTo>
                  <a:pt x="822057" y="450850"/>
                </a:lnTo>
                <a:lnTo>
                  <a:pt x="815227" y="505460"/>
                </a:lnTo>
                <a:lnTo>
                  <a:pt x="804414" y="553720"/>
                </a:lnTo>
                <a:lnTo>
                  <a:pt x="789214" y="593090"/>
                </a:lnTo>
                <a:lnTo>
                  <a:pt x="761422" y="621030"/>
                </a:lnTo>
                <a:lnTo>
                  <a:pt x="875498" y="621030"/>
                </a:lnTo>
                <a:lnTo>
                  <a:pt x="874173" y="591820"/>
                </a:lnTo>
                <a:lnTo>
                  <a:pt x="854483" y="591820"/>
                </a:lnTo>
                <a:lnTo>
                  <a:pt x="843615" y="589280"/>
                </a:lnTo>
                <a:lnTo>
                  <a:pt x="841111" y="543560"/>
                </a:lnTo>
                <a:lnTo>
                  <a:pt x="840426" y="513080"/>
                </a:lnTo>
                <a:lnTo>
                  <a:pt x="840527" y="490220"/>
                </a:lnTo>
                <a:lnTo>
                  <a:pt x="842909" y="444500"/>
                </a:lnTo>
                <a:lnTo>
                  <a:pt x="850359" y="397510"/>
                </a:lnTo>
                <a:lnTo>
                  <a:pt x="868153" y="368300"/>
                </a:lnTo>
                <a:lnTo>
                  <a:pt x="875671" y="368300"/>
                </a:lnTo>
                <a:lnTo>
                  <a:pt x="875671" y="172720"/>
                </a:lnTo>
                <a:lnTo>
                  <a:pt x="858409" y="137160"/>
                </a:lnTo>
                <a:lnTo>
                  <a:pt x="828185" y="91440"/>
                </a:lnTo>
                <a:lnTo>
                  <a:pt x="792603" y="53340"/>
                </a:lnTo>
                <a:lnTo>
                  <a:pt x="751485" y="25400"/>
                </a:lnTo>
                <a:lnTo>
                  <a:pt x="704655" y="7620"/>
                </a:lnTo>
                <a:lnTo>
                  <a:pt x="670174" y="1270"/>
                </a:lnTo>
                <a:lnTo>
                  <a:pt x="651935" y="0"/>
                </a:lnTo>
                <a:close/>
              </a:path>
              <a:path w="1187450" h="1257300">
                <a:moveTo>
                  <a:pt x="875671" y="172720"/>
                </a:moveTo>
                <a:lnTo>
                  <a:pt x="881475" y="372110"/>
                </a:lnTo>
                <a:lnTo>
                  <a:pt x="888098" y="379730"/>
                </a:lnTo>
                <a:lnTo>
                  <a:pt x="894856" y="392430"/>
                </a:lnTo>
                <a:lnTo>
                  <a:pt x="907205" y="435610"/>
                </a:lnTo>
                <a:lnTo>
                  <a:pt x="909655" y="461010"/>
                </a:lnTo>
                <a:lnTo>
                  <a:pt x="909641" y="473710"/>
                </a:lnTo>
                <a:lnTo>
                  <a:pt x="904865" y="513080"/>
                </a:lnTo>
                <a:lnTo>
                  <a:pt x="888140" y="560070"/>
                </a:lnTo>
                <a:lnTo>
                  <a:pt x="875671" y="577850"/>
                </a:lnTo>
                <a:lnTo>
                  <a:pt x="882585" y="619760"/>
                </a:lnTo>
                <a:lnTo>
                  <a:pt x="910200" y="590550"/>
                </a:lnTo>
                <a:lnTo>
                  <a:pt x="931183" y="549910"/>
                </a:lnTo>
                <a:lnTo>
                  <a:pt x="942455" y="506730"/>
                </a:lnTo>
                <a:lnTo>
                  <a:pt x="944976" y="473710"/>
                </a:lnTo>
                <a:lnTo>
                  <a:pt x="944868" y="461010"/>
                </a:lnTo>
                <a:lnTo>
                  <a:pt x="939853" y="419100"/>
                </a:lnTo>
                <a:lnTo>
                  <a:pt x="929048" y="382270"/>
                </a:lnTo>
                <a:lnTo>
                  <a:pt x="923931" y="369570"/>
                </a:lnTo>
                <a:lnTo>
                  <a:pt x="922185" y="355600"/>
                </a:lnTo>
                <a:lnTo>
                  <a:pt x="920269" y="341630"/>
                </a:lnTo>
                <a:lnTo>
                  <a:pt x="918184" y="328930"/>
                </a:lnTo>
                <a:lnTo>
                  <a:pt x="915930" y="314960"/>
                </a:lnTo>
                <a:lnTo>
                  <a:pt x="908150" y="276860"/>
                </a:lnTo>
                <a:lnTo>
                  <a:pt x="895407" y="228600"/>
                </a:lnTo>
                <a:lnTo>
                  <a:pt x="891798" y="215900"/>
                </a:lnTo>
                <a:lnTo>
                  <a:pt x="888020" y="205740"/>
                </a:lnTo>
                <a:lnTo>
                  <a:pt x="884073" y="194310"/>
                </a:lnTo>
                <a:lnTo>
                  <a:pt x="879956" y="184150"/>
                </a:lnTo>
                <a:lnTo>
                  <a:pt x="875671" y="172720"/>
                </a:lnTo>
                <a:close/>
              </a:path>
              <a:path w="1187450" h="1257300">
                <a:moveTo>
                  <a:pt x="583652" y="5080"/>
                </a:moveTo>
                <a:lnTo>
                  <a:pt x="572867" y="6350"/>
                </a:lnTo>
                <a:lnTo>
                  <a:pt x="560910" y="8890"/>
                </a:lnTo>
                <a:lnTo>
                  <a:pt x="547337" y="12700"/>
                </a:lnTo>
                <a:lnTo>
                  <a:pt x="531704" y="16510"/>
                </a:lnTo>
                <a:lnTo>
                  <a:pt x="520217" y="17780"/>
                </a:lnTo>
                <a:lnTo>
                  <a:pt x="508241" y="21590"/>
                </a:lnTo>
                <a:lnTo>
                  <a:pt x="495353" y="24130"/>
                </a:lnTo>
                <a:lnTo>
                  <a:pt x="481132" y="27940"/>
                </a:lnTo>
                <a:lnTo>
                  <a:pt x="466843" y="29210"/>
                </a:lnTo>
                <a:lnTo>
                  <a:pt x="453165" y="31750"/>
                </a:lnTo>
                <a:lnTo>
                  <a:pt x="440083" y="35560"/>
                </a:lnTo>
                <a:lnTo>
                  <a:pt x="427586" y="39370"/>
                </a:lnTo>
                <a:lnTo>
                  <a:pt x="415657" y="45720"/>
                </a:lnTo>
                <a:lnTo>
                  <a:pt x="404284" y="50800"/>
                </a:lnTo>
                <a:lnTo>
                  <a:pt x="393452" y="58420"/>
                </a:lnTo>
                <a:lnTo>
                  <a:pt x="383149" y="66040"/>
                </a:lnTo>
                <a:lnTo>
                  <a:pt x="373359" y="73660"/>
                </a:lnTo>
                <a:lnTo>
                  <a:pt x="364069" y="83820"/>
                </a:lnTo>
                <a:lnTo>
                  <a:pt x="355266" y="92710"/>
                </a:lnTo>
                <a:lnTo>
                  <a:pt x="331634" y="125730"/>
                </a:lnTo>
                <a:lnTo>
                  <a:pt x="311879" y="161290"/>
                </a:lnTo>
                <a:lnTo>
                  <a:pt x="316606" y="370840"/>
                </a:lnTo>
                <a:lnTo>
                  <a:pt x="323708" y="373380"/>
                </a:lnTo>
                <a:lnTo>
                  <a:pt x="330452" y="382270"/>
                </a:lnTo>
                <a:lnTo>
                  <a:pt x="343441" y="425450"/>
                </a:lnTo>
                <a:lnTo>
                  <a:pt x="346224" y="463550"/>
                </a:lnTo>
                <a:lnTo>
                  <a:pt x="346327" y="482600"/>
                </a:lnTo>
                <a:lnTo>
                  <a:pt x="345970" y="494030"/>
                </a:lnTo>
                <a:lnTo>
                  <a:pt x="342507" y="537210"/>
                </a:lnTo>
                <a:lnTo>
                  <a:pt x="335409" y="580390"/>
                </a:lnTo>
                <a:lnTo>
                  <a:pt x="332153" y="595630"/>
                </a:lnTo>
                <a:lnTo>
                  <a:pt x="396308" y="595630"/>
                </a:lnTo>
                <a:lnTo>
                  <a:pt x="380202" y="552450"/>
                </a:lnTo>
                <a:lnTo>
                  <a:pt x="369656" y="496570"/>
                </a:lnTo>
                <a:lnTo>
                  <a:pt x="365352" y="455930"/>
                </a:lnTo>
                <a:lnTo>
                  <a:pt x="362975" y="415290"/>
                </a:lnTo>
                <a:lnTo>
                  <a:pt x="362433" y="394970"/>
                </a:lnTo>
                <a:lnTo>
                  <a:pt x="362550" y="360680"/>
                </a:lnTo>
                <a:lnTo>
                  <a:pt x="365221" y="317500"/>
                </a:lnTo>
                <a:lnTo>
                  <a:pt x="377929" y="269240"/>
                </a:lnTo>
                <a:lnTo>
                  <a:pt x="396495" y="233680"/>
                </a:lnTo>
                <a:lnTo>
                  <a:pt x="432944" y="217170"/>
                </a:lnTo>
                <a:lnTo>
                  <a:pt x="591061" y="217170"/>
                </a:lnTo>
                <a:lnTo>
                  <a:pt x="583652" y="5080"/>
                </a:lnTo>
                <a:close/>
              </a:path>
              <a:path w="1187450" h="1257300">
                <a:moveTo>
                  <a:pt x="873654" y="580390"/>
                </a:moveTo>
                <a:lnTo>
                  <a:pt x="864596" y="588010"/>
                </a:lnTo>
                <a:lnTo>
                  <a:pt x="854483" y="591820"/>
                </a:lnTo>
                <a:lnTo>
                  <a:pt x="874173" y="591820"/>
                </a:lnTo>
                <a:lnTo>
                  <a:pt x="873654" y="580390"/>
                </a:lnTo>
                <a:close/>
              </a:path>
              <a:path w="1187450" h="1257300">
                <a:moveTo>
                  <a:pt x="591061" y="217170"/>
                </a:moveTo>
                <a:lnTo>
                  <a:pt x="457067" y="217170"/>
                </a:lnTo>
                <a:lnTo>
                  <a:pt x="483929" y="222250"/>
                </a:lnTo>
                <a:lnTo>
                  <a:pt x="512638" y="232410"/>
                </a:lnTo>
                <a:lnTo>
                  <a:pt x="538988" y="243840"/>
                </a:lnTo>
                <a:lnTo>
                  <a:pt x="550230" y="248920"/>
                </a:lnTo>
                <a:lnTo>
                  <a:pt x="561198" y="255270"/>
                </a:lnTo>
                <a:lnTo>
                  <a:pt x="571962" y="262890"/>
                </a:lnTo>
                <a:lnTo>
                  <a:pt x="582588" y="269240"/>
                </a:lnTo>
                <a:lnTo>
                  <a:pt x="593146" y="276860"/>
                </a:lnTo>
                <a:lnTo>
                  <a:pt x="591061" y="217170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404050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第</a:t>
            </a:r>
            <a:r>
              <a:rPr sz="3200" spc="95" dirty="0">
                <a:latin typeface="Microsoft Sans Serif"/>
                <a:cs typeface="Microsoft Sans Serif"/>
              </a:rPr>
              <a:t>8</a:t>
            </a:r>
            <a:r>
              <a:rPr sz="3200" spc="-5" dirty="0">
                <a:latin typeface="Arial Unicode MS"/>
                <a:cs typeface="Arial Unicode MS"/>
              </a:rPr>
              <a:t>章</a:t>
            </a:r>
            <a:r>
              <a:rPr sz="3200" spc="60" dirty="0">
                <a:latin typeface="Arial Unicode MS"/>
                <a:cs typeface="Arial Unicode MS"/>
              </a:rPr>
              <a:t> </a:t>
            </a:r>
            <a:r>
              <a:rPr sz="3200" spc="-5" dirty="0">
                <a:latin typeface="Arial Unicode MS"/>
                <a:cs typeface="Arial Unicode MS"/>
              </a:rPr>
              <a:t>程序设计方法学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19721" y="3525418"/>
            <a:ext cx="875360" cy="805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88284" y="2302361"/>
            <a:ext cx="2566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练习与作业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32379" y="4807243"/>
            <a:ext cx="187007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spc="5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b="1" spc="-15" dirty="0">
                <a:solidFill>
                  <a:srgbClr val="CECECE"/>
                </a:solidFill>
                <a:latin typeface="Palatino"/>
                <a:cs typeface="Palatino"/>
              </a:rPr>
              <a:t>B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Y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-N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-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S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A 4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.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0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spc="-5" dirty="0">
                <a:solidFill>
                  <a:srgbClr val="CECECE"/>
                </a:solidFill>
                <a:latin typeface="Arial Unicode MS"/>
                <a:cs typeface="Arial Unicode MS"/>
              </a:rPr>
              <a:t>嵩天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53684" y="4743450"/>
            <a:ext cx="1187195" cy="2811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6772" y="1996584"/>
            <a:ext cx="387032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Arial Unicode MS"/>
                <a:cs typeface="Arial Unicode MS"/>
              </a:rPr>
              <a:t>第</a:t>
            </a:r>
            <a:r>
              <a:rPr sz="4400" spc="130" dirty="0">
                <a:latin typeface="Microsoft Sans Serif"/>
                <a:cs typeface="Microsoft Sans Serif"/>
              </a:rPr>
              <a:t>8</a:t>
            </a:r>
            <a:r>
              <a:rPr sz="4400" spc="-5" dirty="0">
                <a:latin typeface="Arial Unicode MS"/>
                <a:cs typeface="Arial Unicode MS"/>
              </a:rPr>
              <a:t>章</a:t>
            </a:r>
            <a:r>
              <a:rPr sz="4400" spc="75" dirty="0">
                <a:latin typeface="Arial Unicode MS"/>
                <a:cs typeface="Arial Unicode MS"/>
              </a:rPr>
              <a:t> </a:t>
            </a:r>
            <a:r>
              <a:rPr sz="4400" spc="-5" dirty="0">
                <a:latin typeface="Arial Unicode MS"/>
                <a:cs typeface="Arial Unicode MS"/>
              </a:rPr>
              <a:t>课程导学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324" y="694331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7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70" dirty="0">
                <a:solidFill>
                  <a:srgbClr val="1C85EE"/>
                </a:solidFill>
                <a:latin typeface="Microsoft Sans Serif"/>
                <a:cs typeface="Microsoft Sans Serif"/>
              </a:rPr>
              <a:t>thon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1508" cy="57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19721" y="3525418"/>
            <a:ext cx="875360" cy="805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404050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第</a:t>
            </a:r>
            <a:r>
              <a:rPr sz="3200" spc="95" dirty="0">
                <a:latin typeface="Microsoft Sans Serif"/>
                <a:cs typeface="Microsoft Sans Serif"/>
              </a:rPr>
              <a:t>8</a:t>
            </a:r>
            <a:r>
              <a:rPr sz="3200" spc="-5" dirty="0">
                <a:latin typeface="Arial Unicode MS"/>
                <a:cs typeface="Arial Unicode MS"/>
              </a:rPr>
              <a:t>章</a:t>
            </a:r>
            <a:r>
              <a:rPr sz="3200" spc="60" dirty="0">
                <a:latin typeface="Arial Unicode MS"/>
                <a:cs typeface="Arial Unicode MS"/>
              </a:rPr>
              <a:t> </a:t>
            </a:r>
            <a:r>
              <a:rPr sz="3200" spc="-5" dirty="0">
                <a:latin typeface="Arial Unicode MS"/>
                <a:cs typeface="Arial Unicode MS"/>
              </a:rPr>
              <a:t>程序设计方法学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46948" y="1577242"/>
            <a:ext cx="15735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练习</a:t>
            </a:r>
            <a:r>
              <a:rPr sz="2400" b="1" spc="114" dirty="0">
                <a:solidFill>
                  <a:srgbClr val="007EDE"/>
                </a:solidFill>
                <a:latin typeface="Heiti SC"/>
                <a:cs typeface="Heiti SC"/>
              </a:rPr>
              <a:t> 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可选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61679" y="2235611"/>
            <a:ext cx="1351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5" dirty="0">
                <a:latin typeface="Arial"/>
                <a:cs typeface="Arial"/>
              </a:rPr>
              <a:t>5</a:t>
            </a:r>
            <a:r>
              <a:rPr sz="2400" b="1" dirty="0">
                <a:latin typeface="Heiti SC"/>
                <a:cs typeface="Heiti SC"/>
              </a:rPr>
              <a:t>道编程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68000" y="2235611"/>
            <a:ext cx="20002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5" dirty="0">
                <a:latin typeface="Arial"/>
                <a:cs typeface="Arial"/>
              </a:rPr>
              <a:t>@P</a:t>
            </a:r>
            <a:r>
              <a:rPr sz="2400" b="1" spc="4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on</a:t>
            </a:r>
            <a:r>
              <a:rPr sz="2400" b="1" spc="145" dirty="0">
                <a:latin typeface="Arial"/>
                <a:cs typeface="Arial"/>
              </a:rPr>
              <a:t>1</a:t>
            </a:r>
            <a:r>
              <a:rPr sz="2400" b="1" spc="140" dirty="0">
                <a:latin typeface="Arial"/>
                <a:cs typeface="Arial"/>
              </a:rPr>
              <a:t>2</a:t>
            </a:r>
            <a:r>
              <a:rPr sz="2400" b="1" spc="145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246948" y="2893978"/>
            <a:ext cx="5842635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测验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827405">
              <a:lnSpc>
                <a:spcPct val="100000"/>
              </a:lnSpc>
              <a:tabLst>
                <a:tab pos="385445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5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道单选</a:t>
            </a:r>
            <a:r>
              <a:rPr sz="2400" b="1" spc="280" dirty="0">
                <a:latin typeface="Arial"/>
                <a:cs typeface="Arial"/>
              </a:rPr>
              <a:t>+2</a:t>
            </a:r>
            <a:r>
              <a:rPr sz="2400" b="1" dirty="0">
                <a:latin typeface="Heiti SC"/>
                <a:cs typeface="Heiti SC"/>
              </a:rPr>
              <a:t>道编程	</a:t>
            </a:r>
            <a:r>
              <a:rPr sz="2400" b="1" spc="130" dirty="0">
                <a:latin typeface="Arial"/>
                <a:cs typeface="Arial"/>
              </a:rPr>
              <a:t>@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on</a:t>
            </a:r>
            <a:r>
              <a:rPr sz="2400" b="1" spc="145" dirty="0">
                <a:latin typeface="Arial"/>
                <a:cs typeface="Arial"/>
              </a:rPr>
              <a:t>1</a:t>
            </a:r>
            <a:r>
              <a:rPr sz="2400" b="1" spc="140" dirty="0">
                <a:latin typeface="Arial"/>
                <a:cs typeface="Arial"/>
              </a:rPr>
              <a:t>2</a:t>
            </a:r>
            <a:r>
              <a:rPr sz="2400" b="1" spc="145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7347" y="2114544"/>
            <a:ext cx="1188085" cy="1257300"/>
          </a:xfrm>
          <a:custGeom>
            <a:avLst/>
            <a:gdLst/>
            <a:ahLst/>
            <a:cxnLst/>
            <a:rect l="l" t="t" r="r" b="b"/>
            <a:pathLst>
              <a:path w="1188085" h="1257300">
                <a:moveTo>
                  <a:pt x="312082" y="895350"/>
                </a:moveTo>
                <a:lnTo>
                  <a:pt x="247727" y="918210"/>
                </a:lnTo>
                <a:lnTo>
                  <a:pt x="225885" y="924560"/>
                </a:lnTo>
                <a:lnTo>
                  <a:pt x="161504" y="947420"/>
                </a:lnTo>
                <a:lnTo>
                  <a:pt x="121195" y="965200"/>
                </a:lnTo>
                <a:lnTo>
                  <a:pt x="84522" y="986790"/>
                </a:lnTo>
                <a:lnTo>
                  <a:pt x="52808" y="1012190"/>
                </a:lnTo>
                <a:lnTo>
                  <a:pt x="27380" y="1042670"/>
                </a:lnTo>
                <a:lnTo>
                  <a:pt x="9561" y="1079500"/>
                </a:lnTo>
                <a:lnTo>
                  <a:pt x="677" y="1123950"/>
                </a:lnTo>
                <a:lnTo>
                  <a:pt x="0" y="1149350"/>
                </a:lnTo>
                <a:lnTo>
                  <a:pt x="1507" y="1160780"/>
                </a:lnTo>
                <a:lnTo>
                  <a:pt x="15125" y="1209040"/>
                </a:lnTo>
                <a:lnTo>
                  <a:pt x="26051" y="1233170"/>
                </a:lnTo>
                <a:lnTo>
                  <a:pt x="32433" y="1245870"/>
                </a:lnTo>
                <a:lnTo>
                  <a:pt x="39387" y="1257300"/>
                </a:lnTo>
                <a:lnTo>
                  <a:pt x="312082" y="1257300"/>
                </a:lnTo>
                <a:lnTo>
                  <a:pt x="312082" y="895350"/>
                </a:lnTo>
                <a:close/>
              </a:path>
              <a:path w="1188085" h="1257300">
                <a:moveTo>
                  <a:pt x="312082" y="579120"/>
                </a:moveTo>
                <a:lnTo>
                  <a:pt x="312082" y="624840"/>
                </a:lnTo>
                <a:lnTo>
                  <a:pt x="317085" y="628650"/>
                </a:lnTo>
                <a:lnTo>
                  <a:pt x="322089" y="628650"/>
                </a:lnTo>
                <a:lnTo>
                  <a:pt x="329624" y="637540"/>
                </a:lnTo>
                <a:lnTo>
                  <a:pt x="334469" y="647700"/>
                </a:lnTo>
                <a:lnTo>
                  <a:pt x="339688" y="657860"/>
                </a:lnTo>
                <a:lnTo>
                  <a:pt x="345410" y="669290"/>
                </a:lnTo>
                <a:lnTo>
                  <a:pt x="351763" y="679450"/>
                </a:lnTo>
                <a:lnTo>
                  <a:pt x="358878" y="692150"/>
                </a:lnTo>
                <a:lnTo>
                  <a:pt x="366883" y="704850"/>
                </a:lnTo>
                <a:lnTo>
                  <a:pt x="372373" y="715010"/>
                </a:lnTo>
                <a:lnTo>
                  <a:pt x="378384" y="726440"/>
                </a:lnTo>
                <a:lnTo>
                  <a:pt x="384853" y="736600"/>
                </a:lnTo>
                <a:lnTo>
                  <a:pt x="391713" y="746760"/>
                </a:lnTo>
                <a:lnTo>
                  <a:pt x="398898" y="758190"/>
                </a:lnTo>
                <a:lnTo>
                  <a:pt x="406344" y="768350"/>
                </a:lnTo>
                <a:lnTo>
                  <a:pt x="413983" y="779780"/>
                </a:lnTo>
                <a:lnTo>
                  <a:pt x="421751" y="791210"/>
                </a:lnTo>
                <a:lnTo>
                  <a:pt x="418569" y="802640"/>
                </a:lnTo>
                <a:lnTo>
                  <a:pt x="395151" y="845820"/>
                </a:lnTo>
                <a:lnTo>
                  <a:pt x="364130" y="872490"/>
                </a:lnTo>
                <a:lnTo>
                  <a:pt x="335843" y="886460"/>
                </a:lnTo>
                <a:lnTo>
                  <a:pt x="328338" y="890270"/>
                </a:lnTo>
                <a:lnTo>
                  <a:pt x="320832" y="892810"/>
                </a:lnTo>
                <a:lnTo>
                  <a:pt x="312082" y="895350"/>
                </a:lnTo>
                <a:lnTo>
                  <a:pt x="312082" y="1257300"/>
                </a:lnTo>
                <a:lnTo>
                  <a:pt x="593526" y="1257300"/>
                </a:lnTo>
                <a:lnTo>
                  <a:pt x="593526" y="1212850"/>
                </a:lnTo>
                <a:lnTo>
                  <a:pt x="584776" y="1211580"/>
                </a:lnTo>
                <a:lnTo>
                  <a:pt x="578515" y="1203960"/>
                </a:lnTo>
                <a:lnTo>
                  <a:pt x="578515" y="1184910"/>
                </a:lnTo>
                <a:lnTo>
                  <a:pt x="584776" y="1178560"/>
                </a:lnTo>
                <a:lnTo>
                  <a:pt x="593526" y="1177290"/>
                </a:lnTo>
                <a:lnTo>
                  <a:pt x="593526" y="1164590"/>
                </a:lnTo>
                <a:lnTo>
                  <a:pt x="584776" y="1163320"/>
                </a:lnTo>
                <a:lnTo>
                  <a:pt x="578515" y="1155700"/>
                </a:lnTo>
                <a:lnTo>
                  <a:pt x="578515" y="1136650"/>
                </a:lnTo>
                <a:lnTo>
                  <a:pt x="584776" y="1127760"/>
                </a:lnTo>
                <a:lnTo>
                  <a:pt x="593526" y="1127760"/>
                </a:lnTo>
                <a:lnTo>
                  <a:pt x="593526" y="1108710"/>
                </a:lnTo>
                <a:lnTo>
                  <a:pt x="555286" y="1094740"/>
                </a:lnTo>
                <a:lnTo>
                  <a:pt x="519966" y="1076960"/>
                </a:lnTo>
                <a:lnTo>
                  <a:pt x="486770" y="1055370"/>
                </a:lnTo>
                <a:lnTo>
                  <a:pt x="444436" y="1017270"/>
                </a:lnTo>
                <a:lnTo>
                  <a:pt x="413101" y="981710"/>
                </a:lnTo>
                <a:lnTo>
                  <a:pt x="391967" y="952500"/>
                </a:lnTo>
                <a:lnTo>
                  <a:pt x="381238" y="937260"/>
                </a:lnTo>
                <a:lnTo>
                  <a:pt x="370362" y="920750"/>
                </a:lnTo>
                <a:lnTo>
                  <a:pt x="381958" y="915670"/>
                </a:lnTo>
                <a:lnTo>
                  <a:pt x="392847" y="909320"/>
                </a:lnTo>
                <a:lnTo>
                  <a:pt x="430640" y="875030"/>
                </a:lnTo>
                <a:lnTo>
                  <a:pt x="454763" y="844550"/>
                </a:lnTo>
                <a:lnTo>
                  <a:pt x="462348" y="833120"/>
                </a:lnTo>
                <a:lnTo>
                  <a:pt x="469813" y="822960"/>
                </a:lnTo>
                <a:lnTo>
                  <a:pt x="593027" y="822960"/>
                </a:lnTo>
                <a:lnTo>
                  <a:pt x="592430" y="768350"/>
                </a:lnTo>
                <a:lnTo>
                  <a:pt x="552017" y="768350"/>
                </a:lnTo>
                <a:lnTo>
                  <a:pt x="538856" y="765810"/>
                </a:lnTo>
                <a:lnTo>
                  <a:pt x="501617" y="744220"/>
                </a:lnTo>
                <a:lnTo>
                  <a:pt x="476080" y="702310"/>
                </a:lnTo>
                <a:lnTo>
                  <a:pt x="474298" y="690880"/>
                </a:lnTo>
                <a:lnTo>
                  <a:pt x="474447" y="676910"/>
                </a:lnTo>
                <a:lnTo>
                  <a:pt x="504393" y="642620"/>
                </a:lnTo>
                <a:lnTo>
                  <a:pt x="545490" y="628650"/>
                </a:lnTo>
                <a:lnTo>
                  <a:pt x="577245" y="623570"/>
                </a:lnTo>
                <a:lnTo>
                  <a:pt x="593526" y="623570"/>
                </a:lnTo>
                <a:lnTo>
                  <a:pt x="593526" y="621030"/>
                </a:lnTo>
                <a:lnTo>
                  <a:pt x="427976" y="621030"/>
                </a:lnTo>
                <a:lnTo>
                  <a:pt x="418976" y="619760"/>
                </a:lnTo>
                <a:lnTo>
                  <a:pt x="410758" y="614680"/>
                </a:lnTo>
                <a:lnTo>
                  <a:pt x="403294" y="605790"/>
                </a:lnTo>
                <a:lnTo>
                  <a:pt x="396558" y="595630"/>
                </a:lnTo>
                <a:lnTo>
                  <a:pt x="332359" y="595630"/>
                </a:lnTo>
                <a:lnTo>
                  <a:pt x="321656" y="588010"/>
                </a:lnTo>
                <a:lnTo>
                  <a:pt x="312082" y="579120"/>
                </a:lnTo>
                <a:close/>
              </a:path>
              <a:path w="1188085" h="1257300">
                <a:moveTo>
                  <a:pt x="773965" y="814070"/>
                </a:moveTo>
                <a:lnTo>
                  <a:pt x="733233" y="814070"/>
                </a:lnTo>
                <a:lnTo>
                  <a:pt x="738010" y="828040"/>
                </a:lnTo>
                <a:lnTo>
                  <a:pt x="756118" y="863600"/>
                </a:lnTo>
                <a:lnTo>
                  <a:pt x="780224" y="894080"/>
                </a:lnTo>
                <a:lnTo>
                  <a:pt x="810761" y="916940"/>
                </a:lnTo>
                <a:lnTo>
                  <a:pt x="822444" y="922020"/>
                </a:lnTo>
                <a:lnTo>
                  <a:pt x="810810" y="935990"/>
                </a:lnTo>
                <a:lnTo>
                  <a:pt x="799516" y="949960"/>
                </a:lnTo>
                <a:lnTo>
                  <a:pt x="788510" y="963930"/>
                </a:lnTo>
                <a:lnTo>
                  <a:pt x="777738" y="976630"/>
                </a:lnTo>
                <a:lnTo>
                  <a:pt x="767146" y="988060"/>
                </a:lnTo>
                <a:lnTo>
                  <a:pt x="756681" y="999490"/>
                </a:lnTo>
                <a:lnTo>
                  <a:pt x="725512" y="1029970"/>
                </a:lnTo>
                <a:lnTo>
                  <a:pt x="715019" y="1038860"/>
                </a:lnTo>
                <a:lnTo>
                  <a:pt x="704386" y="1047750"/>
                </a:lnTo>
                <a:lnTo>
                  <a:pt x="693558" y="1055370"/>
                </a:lnTo>
                <a:lnTo>
                  <a:pt x="682483" y="1064260"/>
                </a:lnTo>
                <a:lnTo>
                  <a:pt x="671106" y="1070610"/>
                </a:lnTo>
                <a:lnTo>
                  <a:pt x="659375" y="1078230"/>
                </a:lnTo>
                <a:lnTo>
                  <a:pt x="647236" y="1084580"/>
                </a:lnTo>
                <a:lnTo>
                  <a:pt x="634635" y="1090930"/>
                </a:lnTo>
                <a:lnTo>
                  <a:pt x="621519" y="1097280"/>
                </a:lnTo>
                <a:lnTo>
                  <a:pt x="607834" y="1103630"/>
                </a:lnTo>
                <a:lnTo>
                  <a:pt x="593526" y="1108710"/>
                </a:lnTo>
                <a:lnTo>
                  <a:pt x="593526" y="1127760"/>
                </a:lnTo>
                <a:lnTo>
                  <a:pt x="604791" y="1127760"/>
                </a:lnTo>
                <a:lnTo>
                  <a:pt x="612284" y="1135380"/>
                </a:lnTo>
                <a:lnTo>
                  <a:pt x="612284" y="1155700"/>
                </a:lnTo>
                <a:lnTo>
                  <a:pt x="604791" y="1164590"/>
                </a:lnTo>
                <a:lnTo>
                  <a:pt x="593526" y="1164590"/>
                </a:lnTo>
                <a:lnTo>
                  <a:pt x="593526" y="1177290"/>
                </a:lnTo>
                <a:lnTo>
                  <a:pt x="604791" y="1177290"/>
                </a:lnTo>
                <a:lnTo>
                  <a:pt x="612284" y="1183640"/>
                </a:lnTo>
                <a:lnTo>
                  <a:pt x="612284" y="1203960"/>
                </a:lnTo>
                <a:lnTo>
                  <a:pt x="604791" y="1212850"/>
                </a:lnTo>
                <a:lnTo>
                  <a:pt x="593526" y="1212850"/>
                </a:lnTo>
                <a:lnTo>
                  <a:pt x="593526" y="1257300"/>
                </a:lnTo>
                <a:lnTo>
                  <a:pt x="876228" y="1257300"/>
                </a:lnTo>
                <a:lnTo>
                  <a:pt x="876038" y="896620"/>
                </a:lnTo>
                <a:lnTo>
                  <a:pt x="866991" y="892810"/>
                </a:lnTo>
                <a:lnTo>
                  <a:pt x="855894" y="889000"/>
                </a:lnTo>
                <a:lnTo>
                  <a:pt x="840747" y="882650"/>
                </a:lnTo>
                <a:lnTo>
                  <a:pt x="804690" y="858520"/>
                </a:lnTo>
                <a:lnTo>
                  <a:pt x="780955" y="828040"/>
                </a:lnTo>
                <a:lnTo>
                  <a:pt x="775443" y="817880"/>
                </a:lnTo>
                <a:lnTo>
                  <a:pt x="773965" y="814070"/>
                </a:lnTo>
                <a:close/>
              </a:path>
              <a:path w="1188085" h="1257300">
                <a:moveTo>
                  <a:pt x="876228" y="896620"/>
                </a:moveTo>
                <a:lnTo>
                  <a:pt x="876228" y="1257300"/>
                </a:lnTo>
                <a:lnTo>
                  <a:pt x="1153720" y="1247140"/>
                </a:lnTo>
                <a:lnTo>
                  <a:pt x="1171276" y="1211580"/>
                </a:lnTo>
                <a:lnTo>
                  <a:pt x="1182883" y="1174750"/>
                </a:lnTo>
                <a:lnTo>
                  <a:pt x="1187696" y="1139190"/>
                </a:lnTo>
                <a:lnTo>
                  <a:pt x="1187104" y="1115060"/>
                </a:lnTo>
                <a:lnTo>
                  <a:pt x="1178368" y="1073150"/>
                </a:lnTo>
                <a:lnTo>
                  <a:pt x="1160666" y="1037590"/>
                </a:lnTo>
                <a:lnTo>
                  <a:pt x="1135327" y="1008380"/>
                </a:lnTo>
                <a:lnTo>
                  <a:pt x="1103681" y="984250"/>
                </a:lnTo>
                <a:lnTo>
                  <a:pt x="1067054" y="965200"/>
                </a:lnTo>
                <a:lnTo>
                  <a:pt x="1026777" y="947420"/>
                </a:lnTo>
                <a:lnTo>
                  <a:pt x="984176" y="932180"/>
                </a:lnTo>
                <a:lnTo>
                  <a:pt x="962419" y="925830"/>
                </a:lnTo>
                <a:lnTo>
                  <a:pt x="940580" y="918210"/>
                </a:lnTo>
                <a:lnTo>
                  <a:pt x="918825" y="911860"/>
                </a:lnTo>
                <a:lnTo>
                  <a:pt x="876228" y="896620"/>
                </a:lnTo>
                <a:close/>
              </a:path>
              <a:path w="1188085" h="1257300">
                <a:moveTo>
                  <a:pt x="593027" y="822960"/>
                </a:moveTo>
                <a:lnTo>
                  <a:pt x="469813" y="822960"/>
                </a:lnTo>
                <a:lnTo>
                  <a:pt x="506801" y="845820"/>
                </a:lnTo>
                <a:lnTo>
                  <a:pt x="519069" y="850900"/>
                </a:lnTo>
                <a:lnTo>
                  <a:pt x="531164" y="857250"/>
                </a:lnTo>
                <a:lnTo>
                  <a:pt x="554488" y="864870"/>
                </a:lnTo>
                <a:lnTo>
                  <a:pt x="565545" y="867410"/>
                </a:lnTo>
                <a:lnTo>
                  <a:pt x="576085" y="868680"/>
                </a:lnTo>
                <a:lnTo>
                  <a:pt x="593526" y="868680"/>
                </a:lnTo>
                <a:lnTo>
                  <a:pt x="593027" y="822960"/>
                </a:lnTo>
                <a:close/>
              </a:path>
              <a:path w="1188085" h="1257300">
                <a:moveTo>
                  <a:pt x="594784" y="749300"/>
                </a:moveTo>
                <a:lnTo>
                  <a:pt x="593526" y="749300"/>
                </a:lnTo>
                <a:lnTo>
                  <a:pt x="593526" y="868680"/>
                </a:lnTo>
                <a:lnTo>
                  <a:pt x="614174" y="868680"/>
                </a:lnTo>
                <a:lnTo>
                  <a:pt x="635922" y="863600"/>
                </a:lnTo>
                <a:lnTo>
                  <a:pt x="647414" y="861060"/>
                </a:lnTo>
                <a:lnTo>
                  <a:pt x="671305" y="850900"/>
                </a:lnTo>
                <a:lnTo>
                  <a:pt x="695963" y="838200"/>
                </a:lnTo>
                <a:lnTo>
                  <a:pt x="720860" y="822960"/>
                </a:lnTo>
                <a:lnTo>
                  <a:pt x="733233" y="814070"/>
                </a:lnTo>
                <a:lnTo>
                  <a:pt x="773965" y="814070"/>
                </a:lnTo>
                <a:lnTo>
                  <a:pt x="771010" y="806450"/>
                </a:lnTo>
                <a:lnTo>
                  <a:pt x="767583" y="793750"/>
                </a:lnTo>
                <a:lnTo>
                  <a:pt x="765090" y="781050"/>
                </a:lnTo>
                <a:lnTo>
                  <a:pt x="773557" y="772160"/>
                </a:lnTo>
                <a:lnTo>
                  <a:pt x="775912" y="769620"/>
                </a:lnTo>
                <a:lnTo>
                  <a:pt x="635833" y="769620"/>
                </a:lnTo>
                <a:lnTo>
                  <a:pt x="625113" y="765810"/>
                </a:lnTo>
                <a:lnTo>
                  <a:pt x="615165" y="758190"/>
                </a:lnTo>
                <a:lnTo>
                  <a:pt x="605288" y="751840"/>
                </a:lnTo>
                <a:lnTo>
                  <a:pt x="594784" y="749300"/>
                </a:lnTo>
                <a:close/>
              </a:path>
              <a:path w="1188085" h="1257300">
                <a:moveTo>
                  <a:pt x="641148" y="577850"/>
                </a:moveTo>
                <a:lnTo>
                  <a:pt x="626273" y="577850"/>
                </a:lnTo>
                <a:lnTo>
                  <a:pt x="593526" y="580390"/>
                </a:lnTo>
                <a:lnTo>
                  <a:pt x="606927" y="623570"/>
                </a:lnTo>
                <a:lnTo>
                  <a:pt x="622888" y="624840"/>
                </a:lnTo>
                <a:lnTo>
                  <a:pt x="638297" y="627380"/>
                </a:lnTo>
                <a:lnTo>
                  <a:pt x="678535" y="642620"/>
                </a:lnTo>
                <a:lnTo>
                  <a:pt x="708220" y="681990"/>
                </a:lnTo>
                <a:lnTo>
                  <a:pt x="709578" y="695960"/>
                </a:lnTo>
                <a:lnTo>
                  <a:pt x="707730" y="707390"/>
                </a:lnTo>
                <a:lnTo>
                  <a:pt x="680607" y="746760"/>
                </a:lnTo>
                <a:lnTo>
                  <a:pt x="635833" y="769620"/>
                </a:lnTo>
                <a:lnTo>
                  <a:pt x="775912" y="769620"/>
                </a:lnTo>
                <a:lnTo>
                  <a:pt x="804763" y="734060"/>
                </a:lnTo>
                <a:lnTo>
                  <a:pt x="824252" y="699770"/>
                </a:lnTo>
                <a:lnTo>
                  <a:pt x="829789" y="687070"/>
                </a:lnTo>
                <a:lnTo>
                  <a:pt x="836602" y="676910"/>
                </a:lnTo>
                <a:lnTo>
                  <a:pt x="843151" y="665480"/>
                </a:lnTo>
                <a:lnTo>
                  <a:pt x="849436" y="654050"/>
                </a:lnTo>
                <a:lnTo>
                  <a:pt x="855458" y="642620"/>
                </a:lnTo>
                <a:lnTo>
                  <a:pt x="861217" y="631190"/>
                </a:lnTo>
                <a:lnTo>
                  <a:pt x="876228" y="624840"/>
                </a:lnTo>
                <a:lnTo>
                  <a:pt x="876054" y="621030"/>
                </a:lnTo>
                <a:lnTo>
                  <a:pt x="753510" y="621030"/>
                </a:lnTo>
                <a:lnTo>
                  <a:pt x="744505" y="619760"/>
                </a:lnTo>
                <a:lnTo>
                  <a:pt x="734877" y="615950"/>
                </a:lnTo>
                <a:lnTo>
                  <a:pt x="733633" y="613410"/>
                </a:lnTo>
                <a:lnTo>
                  <a:pt x="731131" y="612140"/>
                </a:lnTo>
                <a:lnTo>
                  <a:pt x="691117" y="588010"/>
                </a:lnTo>
                <a:lnTo>
                  <a:pt x="655049" y="579120"/>
                </a:lnTo>
                <a:lnTo>
                  <a:pt x="641148" y="577850"/>
                </a:lnTo>
                <a:close/>
              </a:path>
              <a:path w="1188085" h="1257300">
                <a:moveTo>
                  <a:pt x="592222" y="749300"/>
                </a:moveTo>
                <a:lnTo>
                  <a:pt x="582512" y="751840"/>
                </a:lnTo>
                <a:lnTo>
                  <a:pt x="573082" y="758190"/>
                </a:lnTo>
                <a:lnTo>
                  <a:pt x="563172" y="764540"/>
                </a:lnTo>
                <a:lnTo>
                  <a:pt x="552017" y="768350"/>
                </a:lnTo>
                <a:lnTo>
                  <a:pt x="592430" y="768350"/>
                </a:lnTo>
                <a:lnTo>
                  <a:pt x="592222" y="749300"/>
                </a:lnTo>
                <a:close/>
              </a:path>
              <a:path w="1188085" h="1257300">
                <a:moveTo>
                  <a:pt x="311218" y="163830"/>
                </a:moveTo>
                <a:lnTo>
                  <a:pt x="306189" y="175260"/>
                </a:lnTo>
                <a:lnTo>
                  <a:pt x="301480" y="186690"/>
                </a:lnTo>
                <a:lnTo>
                  <a:pt x="297084" y="199390"/>
                </a:lnTo>
                <a:lnTo>
                  <a:pt x="292990" y="210820"/>
                </a:lnTo>
                <a:lnTo>
                  <a:pt x="282437" y="248920"/>
                </a:lnTo>
                <a:lnTo>
                  <a:pt x="274290" y="287020"/>
                </a:lnTo>
                <a:lnTo>
                  <a:pt x="268309" y="325120"/>
                </a:lnTo>
                <a:lnTo>
                  <a:pt x="263288" y="374650"/>
                </a:lnTo>
                <a:lnTo>
                  <a:pt x="260077" y="379730"/>
                </a:lnTo>
                <a:lnTo>
                  <a:pt x="245737" y="426720"/>
                </a:lnTo>
                <a:lnTo>
                  <a:pt x="241491" y="469900"/>
                </a:lnTo>
                <a:lnTo>
                  <a:pt x="241844" y="481330"/>
                </a:lnTo>
                <a:lnTo>
                  <a:pt x="250108" y="530860"/>
                </a:lnTo>
                <a:lnTo>
                  <a:pt x="268526" y="577850"/>
                </a:lnTo>
                <a:lnTo>
                  <a:pt x="292192" y="609600"/>
                </a:lnTo>
                <a:lnTo>
                  <a:pt x="312082" y="624840"/>
                </a:lnTo>
                <a:lnTo>
                  <a:pt x="311014" y="577850"/>
                </a:lnTo>
                <a:lnTo>
                  <a:pt x="304723" y="568960"/>
                </a:lnTo>
                <a:lnTo>
                  <a:pt x="299043" y="560070"/>
                </a:lnTo>
                <a:lnTo>
                  <a:pt x="282828" y="515620"/>
                </a:lnTo>
                <a:lnTo>
                  <a:pt x="278050" y="477520"/>
                </a:lnTo>
                <a:lnTo>
                  <a:pt x="277968" y="463550"/>
                </a:lnTo>
                <a:lnTo>
                  <a:pt x="278675" y="450850"/>
                </a:lnTo>
                <a:lnTo>
                  <a:pt x="285726" y="411480"/>
                </a:lnTo>
                <a:lnTo>
                  <a:pt x="304310" y="375920"/>
                </a:lnTo>
                <a:lnTo>
                  <a:pt x="312082" y="370840"/>
                </a:lnTo>
                <a:lnTo>
                  <a:pt x="311218" y="163830"/>
                </a:lnTo>
                <a:close/>
              </a:path>
              <a:path w="1188085" h="1257300">
                <a:moveTo>
                  <a:pt x="565722" y="577850"/>
                </a:moveTo>
                <a:lnTo>
                  <a:pt x="536105" y="577850"/>
                </a:lnTo>
                <a:lnTo>
                  <a:pt x="522770" y="580390"/>
                </a:lnTo>
                <a:lnTo>
                  <a:pt x="478688" y="594360"/>
                </a:lnTo>
                <a:lnTo>
                  <a:pt x="454677" y="610870"/>
                </a:lnTo>
                <a:lnTo>
                  <a:pt x="452175" y="612140"/>
                </a:lnTo>
                <a:lnTo>
                  <a:pt x="448429" y="615950"/>
                </a:lnTo>
                <a:lnTo>
                  <a:pt x="437784" y="619760"/>
                </a:lnTo>
                <a:lnTo>
                  <a:pt x="427976" y="621030"/>
                </a:lnTo>
                <a:lnTo>
                  <a:pt x="593526" y="621030"/>
                </a:lnTo>
                <a:lnTo>
                  <a:pt x="593526" y="580390"/>
                </a:lnTo>
                <a:lnTo>
                  <a:pt x="582051" y="579120"/>
                </a:lnTo>
                <a:lnTo>
                  <a:pt x="565722" y="577850"/>
                </a:lnTo>
                <a:close/>
              </a:path>
              <a:path w="1188085" h="1257300">
                <a:moveTo>
                  <a:pt x="652353" y="0"/>
                </a:moveTo>
                <a:lnTo>
                  <a:pt x="633428" y="0"/>
                </a:lnTo>
                <a:lnTo>
                  <a:pt x="593526" y="2540"/>
                </a:lnTo>
                <a:lnTo>
                  <a:pt x="593526" y="276860"/>
                </a:lnTo>
                <a:lnTo>
                  <a:pt x="603439" y="283210"/>
                </a:lnTo>
                <a:lnTo>
                  <a:pt x="613314" y="290830"/>
                </a:lnTo>
                <a:lnTo>
                  <a:pt x="633094" y="304800"/>
                </a:lnTo>
                <a:lnTo>
                  <a:pt x="643073" y="311150"/>
                </a:lnTo>
                <a:lnTo>
                  <a:pt x="653160" y="318770"/>
                </a:lnTo>
                <a:lnTo>
                  <a:pt x="695318" y="344170"/>
                </a:lnTo>
                <a:lnTo>
                  <a:pt x="706494" y="349250"/>
                </a:lnTo>
                <a:lnTo>
                  <a:pt x="717996" y="355600"/>
                </a:lnTo>
                <a:lnTo>
                  <a:pt x="729863" y="360680"/>
                </a:lnTo>
                <a:lnTo>
                  <a:pt x="742130" y="364490"/>
                </a:lnTo>
                <a:lnTo>
                  <a:pt x="754834" y="369570"/>
                </a:lnTo>
                <a:lnTo>
                  <a:pt x="768012" y="373380"/>
                </a:lnTo>
                <a:lnTo>
                  <a:pt x="781700" y="375920"/>
                </a:lnTo>
                <a:lnTo>
                  <a:pt x="810752" y="381000"/>
                </a:lnTo>
                <a:lnTo>
                  <a:pt x="826190" y="382270"/>
                </a:lnTo>
                <a:lnTo>
                  <a:pt x="825887" y="396240"/>
                </a:lnTo>
                <a:lnTo>
                  <a:pt x="822580" y="450850"/>
                </a:lnTo>
                <a:lnTo>
                  <a:pt x="815747" y="505460"/>
                </a:lnTo>
                <a:lnTo>
                  <a:pt x="804927" y="553720"/>
                </a:lnTo>
                <a:lnTo>
                  <a:pt x="789717" y="593090"/>
                </a:lnTo>
                <a:lnTo>
                  <a:pt x="761907" y="621030"/>
                </a:lnTo>
                <a:lnTo>
                  <a:pt x="876054" y="621030"/>
                </a:lnTo>
                <a:lnTo>
                  <a:pt x="874719" y="591820"/>
                </a:lnTo>
                <a:lnTo>
                  <a:pt x="855024" y="591820"/>
                </a:lnTo>
                <a:lnTo>
                  <a:pt x="844158" y="589280"/>
                </a:lnTo>
                <a:lnTo>
                  <a:pt x="841650" y="543560"/>
                </a:lnTo>
                <a:lnTo>
                  <a:pt x="840965" y="513080"/>
                </a:lnTo>
                <a:lnTo>
                  <a:pt x="841066" y="490220"/>
                </a:lnTo>
                <a:lnTo>
                  <a:pt x="843450" y="444500"/>
                </a:lnTo>
                <a:lnTo>
                  <a:pt x="850903" y="397510"/>
                </a:lnTo>
                <a:lnTo>
                  <a:pt x="868710" y="368300"/>
                </a:lnTo>
                <a:lnTo>
                  <a:pt x="876228" y="368300"/>
                </a:lnTo>
                <a:lnTo>
                  <a:pt x="876228" y="172720"/>
                </a:lnTo>
                <a:lnTo>
                  <a:pt x="858958" y="137160"/>
                </a:lnTo>
                <a:lnTo>
                  <a:pt x="828717" y="91440"/>
                </a:lnTo>
                <a:lnTo>
                  <a:pt x="793112" y="53340"/>
                </a:lnTo>
                <a:lnTo>
                  <a:pt x="751969" y="25400"/>
                </a:lnTo>
                <a:lnTo>
                  <a:pt x="705108" y="7620"/>
                </a:lnTo>
                <a:lnTo>
                  <a:pt x="670604" y="1270"/>
                </a:lnTo>
                <a:lnTo>
                  <a:pt x="652353" y="0"/>
                </a:lnTo>
                <a:close/>
              </a:path>
              <a:path w="1188085" h="1257300">
                <a:moveTo>
                  <a:pt x="876228" y="172720"/>
                </a:moveTo>
                <a:lnTo>
                  <a:pt x="882043" y="372110"/>
                </a:lnTo>
                <a:lnTo>
                  <a:pt x="888668" y="379730"/>
                </a:lnTo>
                <a:lnTo>
                  <a:pt x="895429" y="392430"/>
                </a:lnTo>
                <a:lnTo>
                  <a:pt x="907782" y="435610"/>
                </a:lnTo>
                <a:lnTo>
                  <a:pt x="910233" y="461010"/>
                </a:lnTo>
                <a:lnTo>
                  <a:pt x="910219" y="473710"/>
                </a:lnTo>
                <a:lnTo>
                  <a:pt x="905441" y="513080"/>
                </a:lnTo>
                <a:lnTo>
                  <a:pt x="888706" y="560070"/>
                </a:lnTo>
                <a:lnTo>
                  <a:pt x="876228" y="577850"/>
                </a:lnTo>
                <a:lnTo>
                  <a:pt x="883160" y="619760"/>
                </a:lnTo>
                <a:lnTo>
                  <a:pt x="910785" y="590550"/>
                </a:lnTo>
                <a:lnTo>
                  <a:pt x="931783" y="549910"/>
                </a:lnTo>
                <a:lnTo>
                  <a:pt x="943064" y="506730"/>
                </a:lnTo>
                <a:lnTo>
                  <a:pt x="945578" y="473710"/>
                </a:lnTo>
                <a:lnTo>
                  <a:pt x="945468" y="461010"/>
                </a:lnTo>
                <a:lnTo>
                  <a:pt x="940447" y="419100"/>
                </a:lnTo>
                <a:lnTo>
                  <a:pt x="929636" y="382270"/>
                </a:lnTo>
                <a:lnTo>
                  <a:pt x="924514" y="369570"/>
                </a:lnTo>
                <a:lnTo>
                  <a:pt x="922767" y="355600"/>
                </a:lnTo>
                <a:lnTo>
                  <a:pt x="920851" y="341630"/>
                </a:lnTo>
                <a:lnTo>
                  <a:pt x="918765" y="328930"/>
                </a:lnTo>
                <a:lnTo>
                  <a:pt x="916510" y="314960"/>
                </a:lnTo>
                <a:lnTo>
                  <a:pt x="908726" y="276860"/>
                </a:lnTo>
                <a:lnTo>
                  <a:pt x="895976" y="228600"/>
                </a:lnTo>
                <a:lnTo>
                  <a:pt x="892365" y="215900"/>
                </a:lnTo>
                <a:lnTo>
                  <a:pt x="888585" y="205740"/>
                </a:lnTo>
                <a:lnTo>
                  <a:pt x="884635" y="194310"/>
                </a:lnTo>
                <a:lnTo>
                  <a:pt x="880516" y="184150"/>
                </a:lnTo>
                <a:lnTo>
                  <a:pt x="876228" y="172720"/>
                </a:lnTo>
                <a:close/>
              </a:path>
              <a:path w="1188085" h="1257300">
                <a:moveTo>
                  <a:pt x="583929" y="5080"/>
                </a:moveTo>
                <a:lnTo>
                  <a:pt x="573148" y="6350"/>
                </a:lnTo>
                <a:lnTo>
                  <a:pt x="561187" y="8890"/>
                </a:lnTo>
                <a:lnTo>
                  <a:pt x="547600" y="12700"/>
                </a:lnTo>
                <a:lnTo>
                  <a:pt x="531940" y="16510"/>
                </a:lnTo>
                <a:lnTo>
                  <a:pt x="520460" y="17780"/>
                </a:lnTo>
                <a:lnTo>
                  <a:pt x="508484" y="21590"/>
                </a:lnTo>
                <a:lnTo>
                  <a:pt x="495586" y="24130"/>
                </a:lnTo>
                <a:lnTo>
                  <a:pt x="481341" y="27940"/>
                </a:lnTo>
                <a:lnTo>
                  <a:pt x="467052" y="29210"/>
                </a:lnTo>
                <a:lnTo>
                  <a:pt x="453373" y="31750"/>
                </a:lnTo>
                <a:lnTo>
                  <a:pt x="440291" y="35560"/>
                </a:lnTo>
                <a:lnTo>
                  <a:pt x="427793" y="39370"/>
                </a:lnTo>
                <a:lnTo>
                  <a:pt x="415864" y="45720"/>
                </a:lnTo>
                <a:lnTo>
                  <a:pt x="404490" y="50800"/>
                </a:lnTo>
                <a:lnTo>
                  <a:pt x="393658" y="58420"/>
                </a:lnTo>
                <a:lnTo>
                  <a:pt x="383354" y="66040"/>
                </a:lnTo>
                <a:lnTo>
                  <a:pt x="373563" y="73660"/>
                </a:lnTo>
                <a:lnTo>
                  <a:pt x="364273" y="83820"/>
                </a:lnTo>
                <a:lnTo>
                  <a:pt x="355469" y="92710"/>
                </a:lnTo>
                <a:lnTo>
                  <a:pt x="331836" y="125730"/>
                </a:lnTo>
                <a:lnTo>
                  <a:pt x="312082" y="161290"/>
                </a:lnTo>
                <a:lnTo>
                  <a:pt x="316811" y="370840"/>
                </a:lnTo>
                <a:lnTo>
                  <a:pt x="323916" y="373380"/>
                </a:lnTo>
                <a:lnTo>
                  <a:pt x="330663" y="382270"/>
                </a:lnTo>
                <a:lnTo>
                  <a:pt x="343655" y="425450"/>
                </a:lnTo>
                <a:lnTo>
                  <a:pt x="346439" y="463550"/>
                </a:lnTo>
                <a:lnTo>
                  <a:pt x="346541" y="482600"/>
                </a:lnTo>
                <a:lnTo>
                  <a:pt x="346183" y="494030"/>
                </a:lnTo>
                <a:lnTo>
                  <a:pt x="342718" y="537210"/>
                </a:lnTo>
                <a:lnTo>
                  <a:pt x="335616" y="580390"/>
                </a:lnTo>
                <a:lnTo>
                  <a:pt x="332359" y="595630"/>
                </a:lnTo>
                <a:lnTo>
                  <a:pt x="396558" y="595630"/>
                </a:lnTo>
                <a:lnTo>
                  <a:pt x="380440" y="552450"/>
                </a:lnTo>
                <a:lnTo>
                  <a:pt x="369887" y="496570"/>
                </a:lnTo>
                <a:lnTo>
                  <a:pt x="365581" y="455930"/>
                </a:lnTo>
                <a:lnTo>
                  <a:pt x="363204" y="415290"/>
                </a:lnTo>
                <a:lnTo>
                  <a:pt x="362661" y="394970"/>
                </a:lnTo>
                <a:lnTo>
                  <a:pt x="362778" y="360680"/>
                </a:lnTo>
                <a:lnTo>
                  <a:pt x="365463" y="317500"/>
                </a:lnTo>
                <a:lnTo>
                  <a:pt x="378193" y="269240"/>
                </a:lnTo>
                <a:lnTo>
                  <a:pt x="396804" y="233680"/>
                </a:lnTo>
                <a:lnTo>
                  <a:pt x="433280" y="217170"/>
                </a:lnTo>
                <a:lnTo>
                  <a:pt x="591419" y="217170"/>
                </a:lnTo>
                <a:lnTo>
                  <a:pt x="583929" y="5080"/>
                </a:lnTo>
                <a:close/>
              </a:path>
              <a:path w="1188085" h="1257300">
                <a:moveTo>
                  <a:pt x="874196" y="580390"/>
                </a:moveTo>
                <a:lnTo>
                  <a:pt x="865137" y="588010"/>
                </a:lnTo>
                <a:lnTo>
                  <a:pt x="855024" y="591820"/>
                </a:lnTo>
                <a:lnTo>
                  <a:pt x="874719" y="591820"/>
                </a:lnTo>
                <a:lnTo>
                  <a:pt x="874196" y="580390"/>
                </a:lnTo>
                <a:close/>
              </a:path>
              <a:path w="1188085" h="1257300">
                <a:moveTo>
                  <a:pt x="591419" y="217170"/>
                </a:moveTo>
                <a:lnTo>
                  <a:pt x="457413" y="217170"/>
                </a:lnTo>
                <a:lnTo>
                  <a:pt x="484285" y="222250"/>
                </a:lnTo>
                <a:lnTo>
                  <a:pt x="513004" y="232410"/>
                </a:lnTo>
                <a:lnTo>
                  <a:pt x="539357" y="243840"/>
                </a:lnTo>
                <a:lnTo>
                  <a:pt x="550598" y="248920"/>
                </a:lnTo>
                <a:lnTo>
                  <a:pt x="561569" y="255270"/>
                </a:lnTo>
                <a:lnTo>
                  <a:pt x="572335" y="262890"/>
                </a:lnTo>
                <a:lnTo>
                  <a:pt x="582966" y="269240"/>
                </a:lnTo>
                <a:lnTo>
                  <a:pt x="593526" y="276860"/>
                </a:lnTo>
                <a:lnTo>
                  <a:pt x="591419" y="217170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3999" cy="5140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47373" y="1996584"/>
            <a:ext cx="544893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>
                <a:latin typeface="Arial Unicode MS"/>
                <a:cs typeface="Arial Unicode MS"/>
              </a:rPr>
              <a:t>实例</a:t>
            </a:r>
            <a:r>
              <a:rPr sz="4400" spc="130" dirty="0">
                <a:latin typeface="Microsoft Sans Serif"/>
                <a:cs typeface="Microsoft Sans Serif"/>
              </a:rPr>
              <a:t>13</a:t>
            </a:r>
            <a:r>
              <a:rPr sz="4400" spc="-165" dirty="0">
                <a:latin typeface="Microsoft Sans Serif"/>
                <a:cs typeface="Microsoft Sans Serif"/>
              </a:rPr>
              <a:t>:</a:t>
            </a:r>
            <a:r>
              <a:rPr sz="4400" spc="125" dirty="0">
                <a:latin typeface="Microsoft Sans Serif"/>
                <a:cs typeface="Microsoft Sans Serif"/>
              </a:rPr>
              <a:t> </a:t>
            </a:r>
            <a:r>
              <a:rPr sz="4400" spc="-5" dirty="0">
                <a:latin typeface="Arial Unicode MS"/>
                <a:cs typeface="Arial Unicode MS"/>
              </a:rPr>
              <a:t>体育竞技分析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324" y="694331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7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70" dirty="0">
                <a:solidFill>
                  <a:srgbClr val="1C85EE"/>
                </a:solidFill>
                <a:latin typeface="Microsoft Sans Serif"/>
                <a:cs typeface="Microsoft Sans Serif"/>
              </a:rPr>
              <a:t>thon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1508" cy="57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38376" y="2302361"/>
            <a:ext cx="5666740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体育竞技分析</a:t>
            </a:r>
            <a:r>
              <a:rPr sz="4000" spc="-2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问题</a:t>
            </a:r>
            <a:r>
              <a:rPr sz="4000" spc="-10" dirty="0">
                <a:latin typeface="Arial Unicode MS"/>
                <a:cs typeface="Arial Unicode MS"/>
              </a:rPr>
              <a:t>分</a:t>
            </a:r>
            <a:r>
              <a:rPr sz="4000" dirty="0">
                <a:latin typeface="Arial Unicode MS"/>
                <a:cs typeface="Arial Unicode MS"/>
              </a:rPr>
              <a:t>析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53784" y="1529255"/>
            <a:ext cx="18542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体育竞技分析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11067" y="2212085"/>
            <a:ext cx="2712046" cy="2029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5478" y="2216657"/>
            <a:ext cx="2710433" cy="2025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26658" y="2212085"/>
            <a:ext cx="2712669" cy="20299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18962" y="4628544"/>
            <a:ext cx="33242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Heiti SC"/>
                <a:cs typeface="Heiti SC"/>
              </a:rPr>
              <a:t>高手过招，胜负只在毫厘之间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4353" y="1529255"/>
            <a:ext cx="6953884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7272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体育竞技分析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需求：毫厘是多少？如何科学分析体育竞技比赛？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输入：球员的水平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输出：可预测的比赛成绩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4385" y="1529255"/>
            <a:ext cx="610044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11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体育竞技分析：模拟</a:t>
            </a:r>
            <a:r>
              <a:rPr sz="2400" b="1" spc="2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场比赛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计算思维：抽象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425" dirty="0">
                <a:latin typeface="Arial"/>
                <a:cs typeface="Arial"/>
              </a:rPr>
              <a:t>+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自动化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模拟：抽象比赛过程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425" dirty="0">
                <a:latin typeface="Arial"/>
                <a:cs typeface="Arial"/>
              </a:rPr>
              <a:t>+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自动化执行</a:t>
            </a:r>
            <a:r>
              <a:rPr sz="2400" b="1" spc="2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场比赛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当</a:t>
            </a:r>
            <a:r>
              <a:rPr sz="2400" b="1" spc="2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越大时，比赛结果分析会越科学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问题分析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4353" y="1529255"/>
            <a:ext cx="6649084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比赛规则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双人击球比赛：</a:t>
            </a:r>
            <a:r>
              <a:rPr sz="2400" b="1" spc="70" dirty="0">
                <a:latin typeface="Arial"/>
                <a:cs typeface="Arial"/>
              </a:rPr>
              <a:t>A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450" dirty="0">
                <a:latin typeface="Arial"/>
                <a:cs typeface="Arial"/>
              </a:rPr>
              <a:t>&amp;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10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，回合制，</a:t>
            </a:r>
            <a:r>
              <a:rPr sz="2400" b="1" spc="145" dirty="0">
                <a:latin typeface="Arial"/>
                <a:cs typeface="Arial"/>
              </a:rPr>
              <a:t>5</a:t>
            </a:r>
            <a:r>
              <a:rPr sz="2400" b="1" dirty="0">
                <a:latin typeface="Heiti SC"/>
                <a:cs typeface="Heiti SC"/>
              </a:rPr>
              <a:t>局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dirty="0">
                <a:latin typeface="Heiti SC"/>
                <a:cs typeface="Heiti SC"/>
              </a:rPr>
              <a:t>胜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开始时一方先发球，直至判分，接下来胜者发球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球员只能在发球局得分，</a:t>
            </a:r>
            <a:r>
              <a:rPr sz="2400" b="1" spc="145" dirty="0">
                <a:latin typeface="Arial"/>
                <a:cs typeface="Arial"/>
              </a:rPr>
              <a:t>15</a:t>
            </a:r>
            <a:r>
              <a:rPr sz="2400" b="1" dirty="0">
                <a:latin typeface="Heiti SC"/>
                <a:cs typeface="Heiti SC"/>
              </a:rPr>
              <a:t>分胜一局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76" y="2302361"/>
            <a:ext cx="459994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自顶向下和自底向上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前课复习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自顶向下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4353" y="1529255"/>
            <a:ext cx="6344285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0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解决复杂问题的有效方法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将一个总问题表达为若干个小问题组成的形式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使用同样方法进一步分解小问题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直至，小问题可以用计算机简单明了的解决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567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自顶向下</a:t>
            </a:r>
            <a:r>
              <a:rPr dirty="0">
                <a:latin typeface="Microsoft Sans Serif"/>
                <a:cs typeface="Microsoft Sans Serif"/>
              </a:rPr>
              <a:t>(</a:t>
            </a:r>
            <a:r>
              <a:rPr dirty="0">
                <a:latin typeface="Arial Unicode MS"/>
                <a:cs typeface="Arial Unicode MS"/>
              </a:rPr>
              <a:t>设计</a:t>
            </a:r>
            <a:r>
              <a:rPr dirty="0">
                <a:latin typeface="Microsoft Sans Serif"/>
                <a:cs typeface="Microsoft Sans Serif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91784" y="1529255"/>
            <a:ext cx="33782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解决复杂问题的有效方法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29028" y="2283714"/>
            <a:ext cx="2895688" cy="23324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5264" y="3103767"/>
            <a:ext cx="1244600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04800">
              <a:lnSpc>
                <a:spcPct val="150000"/>
              </a:lnSpc>
            </a:pPr>
            <a:r>
              <a:rPr sz="2400" b="1" dirty="0">
                <a:latin typeface="Heiti SC"/>
                <a:cs typeface="Heiti SC"/>
              </a:rPr>
              <a:t>改善 居住条件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46707" y="3306698"/>
            <a:ext cx="216535" cy="288290"/>
          </a:xfrm>
          <a:custGeom>
            <a:avLst/>
            <a:gdLst/>
            <a:ahLst/>
            <a:cxnLst/>
            <a:rect l="l" t="t" r="r" b="b"/>
            <a:pathLst>
              <a:path w="216535" h="288289">
                <a:moveTo>
                  <a:pt x="0" y="72008"/>
                </a:moveTo>
                <a:lnTo>
                  <a:pt x="108204" y="72008"/>
                </a:lnTo>
                <a:lnTo>
                  <a:pt x="108204" y="0"/>
                </a:lnTo>
                <a:lnTo>
                  <a:pt x="216408" y="144017"/>
                </a:lnTo>
                <a:lnTo>
                  <a:pt x="108204" y="288035"/>
                </a:lnTo>
                <a:lnTo>
                  <a:pt x="108204" y="216026"/>
                </a:lnTo>
                <a:lnTo>
                  <a:pt x="0" y="216026"/>
                </a:lnTo>
                <a:lnTo>
                  <a:pt x="0" y="72008"/>
                </a:lnTo>
                <a:close/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61041" y="3059923"/>
            <a:ext cx="1549400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50000"/>
              </a:lnSpc>
            </a:pPr>
            <a:r>
              <a:rPr sz="2400" b="1" dirty="0">
                <a:latin typeface="Heiti SC"/>
                <a:cs typeface="Heiti SC"/>
              </a:rPr>
              <a:t>组织 设计和施工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24246" y="3308222"/>
            <a:ext cx="216535" cy="288290"/>
          </a:xfrm>
          <a:custGeom>
            <a:avLst/>
            <a:gdLst/>
            <a:ahLst/>
            <a:cxnLst/>
            <a:rect l="l" t="t" r="r" b="b"/>
            <a:pathLst>
              <a:path w="216535" h="288289">
                <a:moveTo>
                  <a:pt x="0" y="72008"/>
                </a:moveTo>
                <a:lnTo>
                  <a:pt x="108204" y="72008"/>
                </a:lnTo>
                <a:lnTo>
                  <a:pt x="108204" y="0"/>
                </a:lnTo>
                <a:lnTo>
                  <a:pt x="216408" y="144017"/>
                </a:lnTo>
                <a:lnTo>
                  <a:pt x="108204" y="288035"/>
                </a:lnTo>
                <a:lnTo>
                  <a:pt x="108204" y="216026"/>
                </a:lnTo>
                <a:lnTo>
                  <a:pt x="0" y="216026"/>
                </a:lnTo>
                <a:lnTo>
                  <a:pt x="0" y="72008"/>
                </a:lnTo>
                <a:close/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71819" y="3306698"/>
            <a:ext cx="215900" cy="288290"/>
          </a:xfrm>
          <a:custGeom>
            <a:avLst/>
            <a:gdLst/>
            <a:ahLst/>
            <a:cxnLst/>
            <a:rect l="l" t="t" r="r" b="b"/>
            <a:pathLst>
              <a:path w="215900" h="288289">
                <a:moveTo>
                  <a:pt x="0" y="72008"/>
                </a:moveTo>
                <a:lnTo>
                  <a:pt x="107823" y="72008"/>
                </a:lnTo>
                <a:lnTo>
                  <a:pt x="107823" y="0"/>
                </a:lnTo>
                <a:lnTo>
                  <a:pt x="215646" y="144017"/>
                </a:lnTo>
                <a:lnTo>
                  <a:pt x="107823" y="288035"/>
                </a:lnTo>
                <a:lnTo>
                  <a:pt x="107823" y="216026"/>
                </a:lnTo>
                <a:lnTo>
                  <a:pt x="0" y="216026"/>
                </a:lnTo>
                <a:lnTo>
                  <a:pt x="0" y="72008"/>
                </a:lnTo>
                <a:close/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7810" y="2372105"/>
            <a:ext cx="721613" cy="18676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84794" y="3306698"/>
            <a:ext cx="215900" cy="288290"/>
          </a:xfrm>
          <a:custGeom>
            <a:avLst/>
            <a:gdLst/>
            <a:ahLst/>
            <a:cxnLst/>
            <a:rect l="l" t="t" r="r" b="b"/>
            <a:pathLst>
              <a:path w="215900" h="288289">
                <a:moveTo>
                  <a:pt x="0" y="72008"/>
                </a:moveTo>
                <a:lnTo>
                  <a:pt x="107823" y="72008"/>
                </a:lnTo>
                <a:lnTo>
                  <a:pt x="107823" y="0"/>
                </a:lnTo>
                <a:lnTo>
                  <a:pt x="215646" y="144017"/>
                </a:lnTo>
                <a:lnTo>
                  <a:pt x="107823" y="288035"/>
                </a:lnTo>
                <a:lnTo>
                  <a:pt x="107823" y="216026"/>
                </a:lnTo>
                <a:lnTo>
                  <a:pt x="0" y="216026"/>
                </a:lnTo>
                <a:lnTo>
                  <a:pt x="0" y="72008"/>
                </a:lnTo>
                <a:close/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38416" y="3279268"/>
            <a:ext cx="3194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9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567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自底向上</a:t>
            </a:r>
            <a:r>
              <a:rPr dirty="0">
                <a:latin typeface="Microsoft Sans Serif"/>
                <a:cs typeface="Microsoft Sans Serif"/>
              </a:rPr>
              <a:t>(</a:t>
            </a:r>
            <a:r>
              <a:rPr dirty="0">
                <a:latin typeface="Arial Unicode MS"/>
                <a:cs typeface="Arial Unicode MS"/>
              </a:rPr>
              <a:t>执行</a:t>
            </a:r>
            <a:r>
              <a:rPr dirty="0">
                <a:latin typeface="Microsoft Sans Serif"/>
                <a:cs typeface="Microsoft Sans Serif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4353" y="1529255"/>
            <a:ext cx="6953884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004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逐步组建复杂系统的有效测试方法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分单元测试，逐步组装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按照自顶向下相反的路径操作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直至，系统各部分以组装的思路都经过测试和验证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9028" y="2283714"/>
            <a:ext cx="2895688" cy="23324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264" y="3103767"/>
            <a:ext cx="1244600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04800">
              <a:lnSpc>
                <a:spcPct val="150000"/>
              </a:lnSpc>
            </a:pPr>
            <a:r>
              <a:rPr sz="2400" b="1" dirty="0">
                <a:latin typeface="Heiti SC"/>
                <a:cs typeface="Heiti SC"/>
              </a:rPr>
              <a:t>改善 居住条件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46707" y="3306698"/>
            <a:ext cx="216535" cy="288290"/>
          </a:xfrm>
          <a:custGeom>
            <a:avLst/>
            <a:gdLst/>
            <a:ahLst/>
            <a:cxnLst/>
            <a:rect l="l" t="t" r="r" b="b"/>
            <a:pathLst>
              <a:path w="216535" h="288289">
                <a:moveTo>
                  <a:pt x="216407" y="216026"/>
                </a:moveTo>
                <a:lnTo>
                  <a:pt x="108203" y="216026"/>
                </a:lnTo>
                <a:lnTo>
                  <a:pt x="108203" y="288035"/>
                </a:lnTo>
                <a:lnTo>
                  <a:pt x="0" y="144017"/>
                </a:lnTo>
                <a:lnTo>
                  <a:pt x="108203" y="0"/>
                </a:lnTo>
                <a:lnTo>
                  <a:pt x="108203" y="72008"/>
                </a:lnTo>
                <a:lnTo>
                  <a:pt x="216407" y="72008"/>
                </a:lnTo>
                <a:lnTo>
                  <a:pt x="216407" y="216026"/>
                </a:lnTo>
                <a:close/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61041" y="3059923"/>
            <a:ext cx="1549400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2400">
              <a:lnSpc>
                <a:spcPct val="150000"/>
              </a:lnSpc>
            </a:pPr>
            <a:r>
              <a:rPr sz="2400" b="1" dirty="0">
                <a:latin typeface="Heiti SC"/>
                <a:cs typeface="Heiti SC"/>
              </a:rPr>
              <a:t>单独测试 各开发模块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24246" y="3308222"/>
            <a:ext cx="216535" cy="288290"/>
          </a:xfrm>
          <a:custGeom>
            <a:avLst/>
            <a:gdLst/>
            <a:ahLst/>
            <a:cxnLst/>
            <a:rect l="l" t="t" r="r" b="b"/>
            <a:pathLst>
              <a:path w="216535" h="288289">
                <a:moveTo>
                  <a:pt x="216408" y="216026"/>
                </a:moveTo>
                <a:lnTo>
                  <a:pt x="108204" y="216026"/>
                </a:lnTo>
                <a:lnTo>
                  <a:pt x="108204" y="288035"/>
                </a:lnTo>
                <a:lnTo>
                  <a:pt x="0" y="144017"/>
                </a:lnTo>
                <a:lnTo>
                  <a:pt x="108204" y="0"/>
                </a:lnTo>
                <a:lnTo>
                  <a:pt x="108204" y="72008"/>
                </a:lnTo>
                <a:lnTo>
                  <a:pt x="216408" y="72008"/>
                </a:lnTo>
                <a:lnTo>
                  <a:pt x="216408" y="216026"/>
                </a:lnTo>
                <a:close/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1819" y="3306698"/>
            <a:ext cx="215900" cy="288290"/>
          </a:xfrm>
          <a:custGeom>
            <a:avLst/>
            <a:gdLst/>
            <a:ahLst/>
            <a:cxnLst/>
            <a:rect l="l" t="t" r="r" b="b"/>
            <a:pathLst>
              <a:path w="215900" h="288289">
                <a:moveTo>
                  <a:pt x="215646" y="216026"/>
                </a:moveTo>
                <a:lnTo>
                  <a:pt x="107823" y="216026"/>
                </a:lnTo>
                <a:lnTo>
                  <a:pt x="107823" y="288035"/>
                </a:lnTo>
                <a:lnTo>
                  <a:pt x="0" y="144017"/>
                </a:lnTo>
                <a:lnTo>
                  <a:pt x="107823" y="0"/>
                </a:lnTo>
                <a:lnTo>
                  <a:pt x="107823" y="72008"/>
                </a:lnTo>
                <a:lnTo>
                  <a:pt x="215646" y="72008"/>
                </a:lnTo>
                <a:lnTo>
                  <a:pt x="215646" y="216026"/>
                </a:lnTo>
                <a:close/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37810" y="2372105"/>
            <a:ext cx="721613" cy="18676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84794" y="3306698"/>
            <a:ext cx="215900" cy="288290"/>
          </a:xfrm>
          <a:custGeom>
            <a:avLst/>
            <a:gdLst/>
            <a:ahLst/>
            <a:cxnLst/>
            <a:rect l="l" t="t" r="r" b="b"/>
            <a:pathLst>
              <a:path w="215900" h="288289">
                <a:moveTo>
                  <a:pt x="215646" y="216026"/>
                </a:moveTo>
                <a:lnTo>
                  <a:pt x="107823" y="216026"/>
                </a:lnTo>
                <a:lnTo>
                  <a:pt x="107823" y="288035"/>
                </a:lnTo>
                <a:lnTo>
                  <a:pt x="0" y="144017"/>
                </a:lnTo>
                <a:lnTo>
                  <a:pt x="107823" y="0"/>
                </a:lnTo>
                <a:lnTo>
                  <a:pt x="107823" y="72008"/>
                </a:lnTo>
                <a:lnTo>
                  <a:pt x="215646" y="72008"/>
                </a:lnTo>
                <a:lnTo>
                  <a:pt x="215646" y="216026"/>
                </a:lnTo>
                <a:close/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38416" y="3279268"/>
            <a:ext cx="3194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9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567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自底向上</a:t>
            </a:r>
            <a:r>
              <a:rPr dirty="0">
                <a:latin typeface="Microsoft Sans Serif"/>
                <a:cs typeface="Microsoft Sans Serif"/>
              </a:rPr>
              <a:t>(</a:t>
            </a:r>
            <a:r>
              <a:rPr dirty="0">
                <a:latin typeface="Arial Unicode MS"/>
                <a:cs typeface="Arial Unicode MS"/>
              </a:rPr>
              <a:t>执行</a:t>
            </a:r>
            <a:r>
              <a:rPr dirty="0">
                <a:latin typeface="Microsoft Sans Serif"/>
                <a:cs typeface="Microsoft Sans Serif"/>
              </a:rPr>
              <a:t>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282184" y="1529255"/>
            <a:ext cx="4597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逐步组建复杂系统的有效测试方法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38376" y="2302361"/>
            <a:ext cx="5666740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体育竞技分析</a:t>
            </a:r>
            <a:r>
              <a:rPr sz="4000" spc="-2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实例</a:t>
            </a:r>
            <a:r>
              <a:rPr sz="4000" spc="-10" dirty="0">
                <a:latin typeface="Arial Unicode MS"/>
                <a:cs typeface="Arial Unicode MS"/>
              </a:rPr>
              <a:t>讲</a:t>
            </a:r>
            <a:r>
              <a:rPr sz="4000" dirty="0">
                <a:latin typeface="Arial Unicode MS"/>
                <a:cs typeface="Arial Unicode MS"/>
              </a:rPr>
              <a:t>解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22348" y="1529255"/>
            <a:ext cx="6015355" cy="309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661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程序总体框架及步骤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Heiti SC"/>
                <a:cs typeface="Heiti SC"/>
              </a:rPr>
              <a:t>步骤</a:t>
            </a:r>
            <a:r>
              <a:rPr sz="2200" b="1" spc="125" dirty="0">
                <a:latin typeface="Arial"/>
                <a:cs typeface="Arial"/>
              </a:rPr>
              <a:t>1</a:t>
            </a:r>
            <a:r>
              <a:rPr sz="2200" b="1" dirty="0">
                <a:latin typeface="Heiti SC"/>
                <a:cs typeface="Heiti SC"/>
              </a:rPr>
              <a:t>：打印程序的介绍性信息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Heiti SC"/>
                <a:cs typeface="Heiti SC"/>
              </a:rPr>
              <a:t>步骤</a:t>
            </a:r>
            <a:r>
              <a:rPr sz="2200" b="1" spc="125" dirty="0">
                <a:latin typeface="Arial"/>
                <a:cs typeface="Arial"/>
              </a:rPr>
              <a:t>2</a:t>
            </a:r>
            <a:r>
              <a:rPr sz="2200" b="1" dirty="0">
                <a:latin typeface="Heiti SC"/>
                <a:cs typeface="Heiti SC"/>
              </a:rPr>
              <a:t>：获得程序运行参数：</a:t>
            </a:r>
            <a:r>
              <a:rPr sz="2200" b="1" spc="114" dirty="0">
                <a:latin typeface="Arial"/>
                <a:cs typeface="Arial"/>
              </a:rPr>
              <a:t>p</a:t>
            </a:r>
            <a:r>
              <a:rPr sz="2200" b="1" spc="65" dirty="0">
                <a:latin typeface="Arial"/>
                <a:cs typeface="Arial"/>
              </a:rPr>
              <a:t>r</a:t>
            </a:r>
            <a:r>
              <a:rPr sz="2200" b="1" spc="95" dirty="0">
                <a:latin typeface="Arial"/>
                <a:cs typeface="Arial"/>
              </a:rPr>
              <a:t>o</a:t>
            </a:r>
            <a:r>
              <a:rPr sz="2200" b="1" spc="125" dirty="0">
                <a:latin typeface="Arial"/>
                <a:cs typeface="Arial"/>
              </a:rPr>
              <a:t>A</a:t>
            </a:r>
            <a:r>
              <a:rPr sz="2200" b="1" spc="15" dirty="0">
                <a:latin typeface="Arial"/>
                <a:cs typeface="Arial"/>
              </a:rPr>
              <a:t>, </a:t>
            </a:r>
            <a:r>
              <a:rPr sz="2200" b="1" spc="114" dirty="0">
                <a:latin typeface="Arial"/>
                <a:cs typeface="Arial"/>
              </a:rPr>
              <a:t>p</a:t>
            </a:r>
            <a:r>
              <a:rPr sz="2200" b="1" spc="65" dirty="0">
                <a:latin typeface="Arial"/>
                <a:cs typeface="Arial"/>
              </a:rPr>
              <a:t>r</a:t>
            </a:r>
            <a:r>
              <a:rPr sz="2200" b="1" spc="95" dirty="0">
                <a:latin typeface="Arial"/>
                <a:cs typeface="Arial"/>
              </a:rPr>
              <a:t>o</a:t>
            </a:r>
            <a:r>
              <a:rPr sz="2200" b="1" spc="-85" dirty="0">
                <a:latin typeface="Arial"/>
                <a:cs typeface="Arial"/>
              </a:rPr>
              <a:t>B</a:t>
            </a:r>
            <a:r>
              <a:rPr sz="2200" b="1" spc="15" dirty="0">
                <a:latin typeface="Arial"/>
                <a:cs typeface="Arial"/>
              </a:rPr>
              <a:t>,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b="1" spc="80" dirty="0">
                <a:latin typeface="Arial"/>
                <a:cs typeface="Arial"/>
              </a:rPr>
              <a:t>n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Heiti SC"/>
                <a:cs typeface="Heiti SC"/>
              </a:rPr>
              <a:t>步骤</a:t>
            </a:r>
            <a:r>
              <a:rPr sz="2200" b="1" spc="125" dirty="0">
                <a:latin typeface="Arial"/>
                <a:cs typeface="Arial"/>
              </a:rPr>
              <a:t>3</a:t>
            </a:r>
            <a:r>
              <a:rPr sz="2200" b="1" dirty="0">
                <a:latin typeface="Heiti SC"/>
                <a:cs typeface="Heiti SC"/>
              </a:rPr>
              <a:t>：利用球员</a:t>
            </a:r>
            <a:r>
              <a:rPr sz="2200" b="1" spc="65" dirty="0">
                <a:latin typeface="Arial"/>
                <a:cs typeface="Arial"/>
              </a:rPr>
              <a:t>A</a:t>
            </a:r>
            <a:r>
              <a:rPr sz="2200" b="1" dirty="0">
                <a:latin typeface="Heiti SC"/>
                <a:cs typeface="Heiti SC"/>
              </a:rPr>
              <a:t>和</a:t>
            </a:r>
            <a:r>
              <a:rPr sz="2200" b="1" spc="-95" dirty="0">
                <a:latin typeface="Arial"/>
                <a:cs typeface="Arial"/>
              </a:rPr>
              <a:t>B</a:t>
            </a:r>
            <a:r>
              <a:rPr sz="2200" b="1" dirty="0">
                <a:latin typeface="Heiti SC"/>
                <a:cs typeface="Heiti SC"/>
              </a:rPr>
              <a:t>的</a:t>
            </a:r>
            <a:r>
              <a:rPr sz="2200" b="1" spc="-10" dirty="0">
                <a:latin typeface="Heiti SC"/>
                <a:cs typeface="Heiti SC"/>
              </a:rPr>
              <a:t>能</a:t>
            </a:r>
            <a:r>
              <a:rPr sz="2200" b="1" dirty="0">
                <a:latin typeface="Heiti SC"/>
                <a:cs typeface="Heiti SC"/>
              </a:rPr>
              <a:t>力值</a:t>
            </a:r>
            <a:r>
              <a:rPr sz="2200" b="1" spc="-10" dirty="0">
                <a:latin typeface="Heiti SC"/>
                <a:cs typeface="Heiti SC"/>
              </a:rPr>
              <a:t>，</a:t>
            </a:r>
            <a:r>
              <a:rPr sz="2200" b="1" dirty="0">
                <a:latin typeface="Heiti SC"/>
                <a:cs typeface="Heiti SC"/>
              </a:rPr>
              <a:t>模拟</a:t>
            </a:r>
            <a:r>
              <a:rPr sz="2200" b="1" spc="70" dirty="0">
                <a:latin typeface="Arial"/>
                <a:cs typeface="Arial"/>
              </a:rPr>
              <a:t>n</a:t>
            </a:r>
            <a:r>
              <a:rPr sz="2200" b="1" dirty="0">
                <a:latin typeface="Heiti SC"/>
                <a:cs typeface="Heiti SC"/>
              </a:rPr>
              <a:t>局比赛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Heiti SC"/>
                <a:cs typeface="Heiti SC"/>
              </a:rPr>
              <a:t>步骤</a:t>
            </a:r>
            <a:r>
              <a:rPr sz="2200" b="1" spc="125" dirty="0">
                <a:latin typeface="Arial"/>
                <a:cs typeface="Arial"/>
              </a:rPr>
              <a:t>4</a:t>
            </a:r>
            <a:r>
              <a:rPr sz="2200" b="1" dirty="0">
                <a:latin typeface="Heiti SC"/>
                <a:cs typeface="Heiti SC"/>
              </a:rPr>
              <a:t>：输出球员</a:t>
            </a:r>
            <a:r>
              <a:rPr sz="2200" b="1" spc="65" dirty="0">
                <a:latin typeface="Arial"/>
                <a:cs typeface="Arial"/>
              </a:rPr>
              <a:t>A</a:t>
            </a:r>
            <a:r>
              <a:rPr sz="2200" b="1" dirty="0">
                <a:latin typeface="Heiti SC"/>
                <a:cs typeface="Heiti SC"/>
              </a:rPr>
              <a:t>和</a:t>
            </a:r>
            <a:r>
              <a:rPr sz="2200" b="1" spc="-95" dirty="0">
                <a:latin typeface="Arial"/>
                <a:cs typeface="Arial"/>
              </a:rPr>
              <a:t>B</a:t>
            </a:r>
            <a:r>
              <a:rPr sz="2200" b="1" dirty="0">
                <a:latin typeface="Heiti SC"/>
                <a:cs typeface="Heiti SC"/>
              </a:rPr>
              <a:t>获</a:t>
            </a:r>
            <a:r>
              <a:rPr sz="2200" b="1" spc="-10" dirty="0">
                <a:latin typeface="Heiti SC"/>
                <a:cs typeface="Heiti SC"/>
              </a:rPr>
              <a:t>胜</a:t>
            </a:r>
            <a:r>
              <a:rPr sz="2200" b="1" dirty="0">
                <a:latin typeface="Heiti SC"/>
                <a:cs typeface="Heiti SC"/>
              </a:rPr>
              <a:t>比赛</a:t>
            </a:r>
            <a:r>
              <a:rPr sz="2200" b="1" spc="-10" dirty="0">
                <a:latin typeface="Heiti SC"/>
                <a:cs typeface="Heiti SC"/>
              </a:rPr>
              <a:t>的</a:t>
            </a:r>
            <a:r>
              <a:rPr sz="2200" b="1" dirty="0">
                <a:latin typeface="Heiti SC"/>
                <a:cs typeface="Heiti SC"/>
              </a:rPr>
              <a:t>场次</a:t>
            </a:r>
            <a:r>
              <a:rPr sz="2200" b="1" spc="-10" dirty="0">
                <a:latin typeface="Heiti SC"/>
                <a:cs typeface="Heiti SC"/>
              </a:rPr>
              <a:t>及</a:t>
            </a:r>
            <a:r>
              <a:rPr sz="2200" b="1" dirty="0">
                <a:latin typeface="Heiti SC"/>
                <a:cs typeface="Heiti SC"/>
              </a:rPr>
              <a:t>概率</a:t>
            </a:r>
            <a:endParaRPr sz="22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96584" y="1529255"/>
            <a:ext cx="2768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程序总体框架及步骤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251" y="2307426"/>
            <a:ext cx="4037329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Heiti SC"/>
                <a:cs typeface="Heiti SC"/>
              </a:rPr>
              <a:t>步骤</a:t>
            </a:r>
            <a:r>
              <a:rPr sz="2200" b="1" spc="125" dirty="0">
                <a:latin typeface="Arial"/>
                <a:cs typeface="Arial"/>
              </a:rPr>
              <a:t>1</a:t>
            </a:r>
            <a:r>
              <a:rPr sz="2200" b="1" dirty="0">
                <a:latin typeface="Heiti SC"/>
                <a:cs typeface="Heiti SC"/>
              </a:rPr>
              <a:t>：打印程序的介绍性信息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531" y="2978036"/>
            <a:ext cx="564388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Heiti SC"/>
                <a:cs typeface="Heiti SC"/>
              </a:rPr>
              <a:t>步骤</a:t>
            </a:r>
            <a:r>
              <a:rPr sz="2200" b="1" spc="125" dirty="0">
                <a:latin typeface="Arial"/>
                <a:cs typeface="Arial"/>
              </a:rPr>
              <a:t>2</a:t>
            </a:r>
            <a:r>
              <a:rPr sz="2200" b="1" dirty="0">
                <a:latin typeface="Heiti SC"/>
                <a:cs typeface="Heiti SC"/>
              </a:rPr>
              <a:t>：获得程序运行参数：</a:t>
            </a:r>
            <a:r>
              <a:rPr sz="2200" b="1" spc="114" dirty="0">
                <a:latin typeface="Arial"/>
                <a:cs typeface="Arial"/>
              </a:rPr>
              <a:t>p</a:t>
            </a:r>
            <a:r>
              <a:rPr sz="2200" b="1" spc="65" dirty="0">
                <a:latin typeface="Arial"/>
                <a:cs typeface="Arial"/>
              </a:rPr>
              <a:t>r</a:t>
            </a:r>
            <a:r>
              <a:rPr sz="2200" b="1" spc="95" dirty="0">
                <a:latin typeface="Arial"/>
                <a:cs typeface="Arial"/>
              </a:rPr>
              <a:t>o</a:t>
            </a:r>
            <a:r>
              <a:rPr sz="2200" b="1" spc="125" dirty="0">
                <a:latin typeface="Arial"/>
                <a:cs typeface="Arial"/>
              </a:rPr>
              <a:t>A</a:t>
            </a:r>
            <a:r>
              <a:rPr sz="2200" b="1" spc="15" dirty="0">
                <a:latin typeface="Arial"/>
                <a:cs typeface="Arial"/>
              </a:rPr>
              <a:t>, </a:t>
            </a:r>
            <a:r>
              <a:rPr sz="2200" b="1" spc="114" dirty="0">
                <a:latin typeface="Arial"/>
                <a:cs typeface="Arial"/>
              </a:rPr>
              <a:t>p</a:t>
            </a:r>
            <a:r>
              <a:rPr sz="2200" b="1" spc="65" dirty="0">
                <a:latin typeface="Arial"/>
                <a:cs typeface="Arial"/>
              </a:rPr>
              <a:t>r</a:t>
            </a:r>
            <a:r>
              <a:rPr sz="2200" b="1" spc="95" dirty="0">
                <a:latin typeface="Arial"/>
                <a:cs typeface="Arial"/>
              </a:rPr>
              <a:t>o</a:t>
            </a:r>
            <a:r>
              <a:rPr sz="2200" b="1" spc="-85" dirty="0">
                <a:latin typeface="Arial"/>
                <a:cs typeface="Arial"/>
              </a:rPr>
              <a:t>B</a:t>
            </a:r>
            <a:r>
              <a:rPr sz="2200" b="1" spc="15" dirty="0">
                <a:latin typeface="Arial"/>
                <a:cs typeface="Arial"/>
              </a:rPr>
              <a:t>,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b="1" spc="80" dirty="0">
                <a:latin typeface="Arial"/>
                <a:cs typeface="Arial"/>
              </a:rPr>
              <a:t>n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531" y="3648647"/>
            <a:ext cx="6015355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Heiti SC"/>
                <a:cs typeface="Heiti SC"/>
              </a:rPr>
              <a:t>步骤</a:t>
            </a:r>
            <a:r>
              <a:rPr sz="2200" b="1" spc="125" dirty="0">
                <a:latin typeface="Arial"/>
                <a:cs typeface="Arial"/>
              </a:rPr>
              <a:t>3</a:t>
            </a:r>
            <a:r>
              <a:rPr sz="2200" b="1" dirty="0">
                <a:latin typeface="Heiti SC"/>
                <a:cs typeface="Heiti SC"/>
              </a:rPr>
              <a:t>：利用球员</a:t>
            </a:r>
            <a:r>
              <a:rPr sz="2200" b="1" spc="65" dirty="0">
                <a:latin typeface="Arial"/>
                <a:cs typeface="Arial"/>
              </a:rPr>
              <a:t>A</a:t>
            </a:r>
            <a:r>
              <a:rPr sz="2200" b="1" dirty="0">
                <a:latin typeface="Heiti SC"/>
                <a:cs typeface="Heiti SC"/>
              </a:rPr>
              <a:t>和</a:t>
            </a:r>
            <a:r>
              <a:rPr sz="2200" b="1" spc="-95" dirty="0">
                <a:latin typeface="Arial"/>
                <a:cs typeface="Arial"/>
              </a:rPr>
              <a:t>B</a:t>
            </a:r>
            <a:r>
              <a:rPr sz="2200" b="1" dirty="0">
                <a:latin typeface="Heiti SC"/>
                <a:cs typeface="Heiti SC"/>
              </a:rPr>
              <a:t>的</a:t>
            </a:r>
            <a:r>
              <a:rPr sz="2200" b="1" spc="-10" dirty="0">
                <a:latin typeface="Heiti SC"/>
                <a:cs typeface="Heiti SC"/>
              </a:rPr>
              <a:t>能</a:t>
            </a:r>
            <a:r>
              <a:rPr sz="2200" b="1" dirty="0">
                <a:latin typeface="Heiti SC"/>
                <a:cs typeface="Heiti SC"/>
              </a:rPr>
              <a:t>力值</a:t>
            </a:r>
            <a:r>
              <a:rPr sz="2200" b="1" spc="-10" dirty="0">
                <a:latin typeface="Heiti SC"/>
                <a:cs typeface="Heiti SC"/>
              </a:rPr>
              <a:t>，</a:t>
            </a:r>
            <a:r>
              <a:rPr sz="2200" b="1" dirty="0">
                <a:latin typeface="Heiti SC"/>
                <a:cs typeface="Heiti SC"/>
              </a:rPr>
              <a:t>模拟</a:t>
            </a:r>
            <a:r>
              <a:rPr sz="2200" b="1" spc="70" dirty="0">
                <a:latin typeface="Arial"/>
                <a:cs typeface="Arial"/>
              </a:rPr>
              <a:t>n</a:t>
            </a:r>
            <a:r>
              <a:rPr sz="2200" b="1" dirty="0">
                <a:latin typeface="Heiti SC"/>
                <a:cs typeface="Heiti SC"/>
              </a:rPr>
              <a:t>局比赛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531" y="4319257"/>
            <a:ext cx="5833745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Heiti SC"/>
                <a:cs typeface="Heiti SC"/>
              </a:rPr>
              <a:t>步骤</a:t>
            </a:r>
            <a:r>
              <a:rPr sz="2200" b="1" spc="125" dirty="0">
                <a:latin typeface="Arial"/>
                <a:cs typeface="Arial"/>
              </a:rPr>
              <a:t>4</a:t>
            </a:r>
            <a:r>
              <a:rPr sz="2200" b="1" dirty="0">
                <a:latin typeface="Heiti SC"/>
                <a:cs typeface="Heiti SC"/>
              </a:rPr>
              <a:t>：输出球员</a:t>
            </a:r>
            <a:r>
              <a:rPr sz="2200" b="1" spc="65" dirty="0">
                <a:latin typeface="Arial"/>
                <a:cs typeface="Arial"/>
              </a:rPr>
              <a:t>A</a:t>
            </a:r>
            <a:r>
              <a:rPr sz="2200" b="1" dirty="0">
                <a:latin typeface="Heiti SC"/>
                <a:cs typeface="Heiti SC"/>
              </a:rPr>
              <a:t>和</a:t>
            </a:r>
            <a:r>
              <a:rPr sz="2200" b="1" spc="-95" dirty="0">
                <a:latin typeface="Arial"/>
                <a:cs typeface="Arial"/>
              </a:rPr>
              <a:t>B</a:t>
            </a:r>
            <a:r>
              <a:rPr sz="2200" b="1" dirty="0">
                <a:latin typeface="Heiti SC"/>
                <a:cs typeface="Heiti SC"/>
              </a:rPr>
              <a:t>获</a:t>
            </a:r>
            <a:r>
              <a:rPr sz="2200" b="1" spc="-10" dirty="0">
                <a:latin typeface="Heiti SC"/>
                <a:cs typeface="Heiti SC"/>
              </a:rPr>
              <a:t>胜</a:t>
            </a:r>
            <a:r>
              <a:rPr sz="2200" b="1" dirty="0">
                <a:latin typeface="Heiti SC"/>
                <a:cs typeface="Heiti SC"/>
              </a:rPr>
              <a:t>比赛</a:t>
            </a:r>
            <a:r>
              <a:rPr sz="2200" b="1" spc="-10" dirty="0">
                <a:latin typeface="Heiti SC"/>
                <a:cs typeface="Heiti SC"/>
              </a:rPr>
              <a:t>的</a:t>
            </a:r>
            <a:r>
              <a:rPr sz="2200" b="1" dirty="0">
                <a:latin typeface="Heiti SC"/>
                <a:cs typeface="Heiti SC"/>
              </a:rPr>
              <a:t>场次</a:t>
            </a:r>
            <a:r>
              <a:rPr sz="2200" b="1" spc="-10" dirty="0">
                <a:latin typeface="Heiti SC"/>
                <a:cs typeface="Heiti SC"/>
              </a:rPr>
              <a:t>及</a:t>
            </a:r>
            <a:r>
              <a:rPr sz="2200" b="1" dirty="0">
                <a:latin typeface="Heiti SC"/>
                <a:cs typeface="Heiti SC"/>
              </a:rPr>
              <a:t>概率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7824" y="2307706"/>
            <a:ext cx="170561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spc="114" dirty="0">
                <a:latin typeface="Arial"/>
                <a:cs typeface="Arial"/>
              </a:rPr>
              <a:t>p</a:t>
            </a:r>
            <a:r>
              <a:rPr sz="2200" b="1" spc="80" dirty="0">
                <a:latin typeface="Arial"/>
                <a:cs typeface="Arial"/>
              </a:rPr>
              <a:t>r</a:t>
            </a:r>
            <a:r>
              <a:rPr sz="2200" b="1" spc="60" dirty="0">
                <a:latin typeface="Arial"/>
                <a:cs typeface="Arial"/>
              </a:rPr>
              <a:t>in</a:t>
            </a:r>
            <a:r>
              <a:rPr sz="2200" b="1" spc="175" dirty="0">
                <a:latin typeface="Arial"/>
                <a:cs typeface="Arial"/>
              </a:rPr>
              <a:t>t</a:t>
            </a:r>
            <a:r>
              <a:rPr sz="2200" b="1" spc="120" dirty="0">
                <a:latin typeface="Arial"/>
                <a:cs typeface="Arial"/>
              </a:rPr>
              <a:t>I</a:t>
            </a:r>
            <a:r>
              <a:rPr sz="2200" b="1" spc="80" dirty="0">
                <a:latin typeface="Arial"/>
                <a:cs typeface="Arial"/>
              </a:rPr>
              <a:t>n</a:t>
            </a:r>
            <a:r>
              <a:rPr sz="2200" b="1" spc="90" dirty="0">
                <a:latin typeface="Arial"/>
                <a:cs typeface="Arial"/>
              </a:rPr>
              <a:t>f</a:t>
            </a:r>
            <a:r>
              <a:rPr sz="2200" b="1" spc="165" dirty="0">
                <a:latin typeface="Arial"/>
                <a:cs typeface="Arial"/>
              </a:rPr>
              <a:t>o</a:t>
            </a:r>
            <a:r>
              <a:rPr sz="2200" b="1" spc="125" dirty="0">
                <a:latin typeface="Arial"/>
                <a:cs typeface="Arial"/>
              </a:rPr>
              <a:t>()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8103" y="2978316"/>
            <a:ext cx="180848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spc="85" dirty="0">
                <a:latin typeface="Arial"/>
                <a:cs typeface="Arial"/>
              </a:rPr>
              <a:t>ge</a:t>
            </a:r>
            <a:r>
              <a:rPr sz="2200" b="1" spc="120" dirty="0">
                <a:latin typeface="Arial"/>
                <a:cs typeface="Arial"/>
              </a:rPr>
              <a:t>tInp</a:t>
            </a:r>
            <a:r>
              <a:rPr sz="2200" b="1" spc="40" dirty="0">
                <a:latin typeface="Arial"/>
                <a:cs typeface="Arial"/>
              </a:rPr>
              <a:t>uts</a:t>
            </a:r>
            <a:r>
              <a:rPr sz="2200" b="1" spc="125" dirty="0">
                <a:latin typeface="Arial"/>
                <a:cs typeface="Arial"/>
              </a:rPr>
              <a:t>()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8103" y="3648926"/>
            <a:ext cx="2130425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70" dirty="0">
                <a:latin typeface="Arial"/>
                <a:cs typeface="Arial"/>
              </a:rPr>
              <a:t>s</a:t>
            </a:r>
            <a:r>
              <a:rPr sz="2200" b="1" spc="-35" dirty="0">
                <a:latin typeface="Arial"/>
                <a:cs typeface="Arial"/>
              </a:rPr>
              <a:t>i</a:t>
            </a:r>
            <a:r>
              <a:rPr sz="2200" b="1" spc="145" dirty="0">
                <a:latin typeface="Arial"/>
                <a:cs typeface="Arial"/>
              </a:rPr>
              <a:t>mNG</a:t>
            </a:r>
            <a:r>
              <a:rPr sz="2200" b="1" spc="45" dirty="0">
                <a:latin typeface="Arial"/>
                <a:cs typeface="Arial"/>
              </a:rPr>
              <a:t>a</a:t>
            </a:r>
            <a:r>
              <a:rPr sz="2200" b="1" spc="155" dirty="0">
                <a:latin typeface="Arial"/>
                <a:cs typeface="Arial"/>
              </a:rPr>
              <a:t>m</a:t>
            </a:r>
            <a:r>
              <a:rPr sz="2200" b="1" spc="100" dirty="0">
                <a:latin typeface="Arial"/>
                <a:cs typeface="Arial"/>
              </a:rPr>
              <a:t>e</a:t>
            </a:r>
            <a:r>
              <a:rPr sz="2200" b="1" spc="-145" dirty="0">
                <a:latin typeface="Arial"/>
                <a:cs typeface="Arial"/>
              </a:rPr>
              <a:t>s</a:t>
            </a:r>
            <a:r>
              <a:rPr sz="2200" b="1" spc="125" dirty="0">
                <a:latin typeface="Arial"/>
                <a:cs typeface="Arial"/>
              </a:rPr>
              <a:t>()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88103" y="4319537"/>
            <a:ext cx="2484755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200" spc="6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200" b="1" spc="114" dirty="0">
                <a:latin typeface="Arial"/>
                <a:cs typeface="Arial"/>
              </a:rPr>
              <a:t>p</a:t>
            </a:r>
            <a:r>
              <a:rPr sz="2200" b="1" spc="80" dirty="0">
                <a:latin typeface="Arial"/>
                <a:cs typeface="Arial"/>
              </a:rPr>
              <a:t>r</a:t>
            </a:r>
            <a:r>
              <a:rPr sz="2200" b="1" spc="40" dirty="0">
                <a:latin typeface="Arial"/>
                <a:cs typeface="Arial"/>
              </a:rPr>
              <a:t>i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175" dirty="0">
                <a:latin typeface="Arial"/>
                <a:cs typeface="Arial"/>
              </a:rPr>
              <a:t>t</a:t>
            </a:r>
            <a:r>
              <a:rPr sz="2200" b="1" spc="-145" dirty="0">
                <a:latin typeface="Arial"/>
                <a:cs typeface="Arial"/>
              </a:rPr>
              <a:t>S</a:t>
            </a:r>
            <a:r>
              <a:rPr sz="2200" b="1" spc="80" dirty="0">
                <a:latin typeface="Arial"/>
                <a:cs typeface="Arial"/>
              </a:rPr>
              <a:t>u</a:t>
            </a:r>
            <a:r>
              <a:rPr sz="2200" b="1" spc="170" dirty="0">
                <a:latin typeface="Arial"/>
                <a:cs typeface="Arial"/>
              </a:rPr>
              <a:t>mm</a:t>
            </a:r>
            <a:r>
              <a:rPr sz="2200" b="1" spc="110" dirty="0">
                <a:latin typeface="Arial"/>
                <a:cs typeface="Arial"/>
              </a:rPr>
              <a:t>a</a:t>
            </a:r>
            <a:r>
              <a:rPr sz="2200" b="1" spc="170" dirty="0">
                <a:latin typeface="Arial"/>
                <a:cs typeface="Arial"/>
              </a:rPr>
              <a:t>r</a:t>
            </a:r>
            <a:r>
              <a:rPr sz="2200" b="1" spc="40" dirty="0">
                <a:latin typeface="Arial"/>
                <a:cs typeface="Arial"/>
              </a:rPr>
              <a:t>y</a:t>
            </a:r>
            <a:r>
              <a:rPr sz="2200" b="1" spc="130" dirty="0">
                <a:latin typeface="Arial"/>
                <a:cs typeface="Arial"/>
              </a:rPr>
              <a:t>(</a:t>
            </a:r>
            <a:r>
              <a:rPr sz="2200" b="1" spc="125" dirty="0"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5505" cy="1186815"/>
          </a:xfrm>
          <a:custGeom>
            <a:avLst/>
            <a:gdLst/>
            <a:ahLst/>
            <a:cxnLst/>
            <a:rect l="l" t="t" r="r" b="b"/>
            <a:pathLst>
              <a:path w="2135505" h="1186814">
                <a:moveTo>
                  <a:pt x="386656" y="613942"/>
                </a:moveTo>
                <a:lnTo>
                  <a:pt x="361685" y="613942"/>
                </a:lnTo>
                <a:lnTo>
                  <a:pt x="312077" y="619022"/>
                </a:lnTo>
                <a:lnTo>
                  <a:pt x="262322" y="629182"/>
                </a:lnTo>
                <a:lnTo>
                  <a:pt x="249778" y="632992"/>
                </a:lnTo>
                <a:lnTo>
                  <a:pt x="237169" y="635532"/>
                </a:lnTo>
                <a:lnTo>
                  <a:pt x="224485" y="640612"/>
                </a:lnTo>
                <a:lnTo>
                  <a:pt x="211714" y="644422"/>
                </a:lnTo>
                <a:lnTo>
                  <a:pt x="198181" y="649502"/>
                </a:lnTo>
                <a:lnTo>
                  <a:pt x="160150" y="667282"/>
                </a:lnTo>
                <a:lnTo>
                  <a:pt x="125901" y="686332"/>
                </a:lnTo>
                <a:lnTo>
                  <a:pt x="95342" y="709192"/>
                </a:lnTo>
                <a:lnTo>
                  <a:pt x="60177" y="744752"/>
                </a:lnTo>
                <a:lnTo>
                  <a:pt x="31193" y="785392"/>
                </a:lnTo>
                <a:lnTo>
                  <a:pt x="11182" y="829842"/>
                </a:lnTo>
                <a:lnTo>
                  <a:pt x="1286" y="875562"/>
                </a:lnTo>
                <a:lnTo>
                  <a:pt x="0" y="898422"/>
                </a:lnTo>
                <a:lnTo>
                  <a:pt x="59" y="904772"/>
                </a:lnTo>
                <a:lnTo>
                  <a:pt x="4616" y="950492"/>
                </a:lnTo>
                <a:lnTo>
                  <a:pt x="14559" y="989862"/>
                </a:lnTo>
                <a:lnTo>
                  <a:pt x="23916" y="1015262"/>
                </a:lnTo>
                <a:lnTo>
                  <a:pt x="29151" y="1027962"/>
                </a:lnTo>
                <a:lnTo>
                  <a:pt x="34814" y="1039392"/>
                </a:lnTo>
                <a:lnTo>
                  <a:pt x="40907" y="1050822"/>
                </a:lnTo>
                <a:lnTo>
                  <a:pt x="47429" y="1060982"/>
                </a:lnTo>
                <a:lnTo>
                  <a:pt x="54379" y="1072412"/>
                </a:lnTo>
                <a:lnTo>
                  <a:pt x="61759" y="1082572"/>
                </a:lnTo>
                <a:lnTo>
                  <a:pt x="69567" y="1092732"/>
                </a:lnTo>
                <a:lnTo>
                  <a:pt x="77805" y="1101622"/>
                </a:lnTo>
                <a:lnTo>
                  <a:pt x="86471" y="1111782"/>
                </a:lnTo>
                <a:lnTo>
                  <a:pt x="119071" y="1139722"/>
                </a:lnTo>
                <a:lnTo>
                  <a:pt x="156954" y="1163852"/>
                </a:lnTo>
                <a:lnTo>
                  <a:pt x="198046" y="1179092"/>
                </a:lnTo>
                <a:lnTo>
                  <a:pt x="242411" y="1186712"/>
                </a:lnTo>
                <a:lnTo>
                  <a:pt x="290109" y="1186712"/>
                </a:lnTo>
                <a:lnTo>
                  <a:pt x="359002" y="1174012"/>
                </a:lnTo>
                <a:lnTo>
                  <a:pt x="395759" y="1162582"/>
                </a:lnTo>
                <a:lnTo>
                  <a:pt x="432687" y="1147342"/>
                </a:lnTo>
                <a:lnTo>
                  <a:pt x="466780" y="1128292"/>
                </a:lnTo>
                <a:lnTo>
                  <a:pt x="482723" y="1118132"/>
                </a:lnTo>
                <a:lnTo>
                  <a:pt x="318629" y="1118132"/>
                </a:lnTo>
                <a:lnTo>
                  <a:pt x="295186" y="1115592"/>
                </a:lnTo>
                <a:lnTo>
                  <a:pt x="283727" y="1111782"/>
                </a:lnTo>
                <a:lnTo>
                  <a:pt x="272424" y="1109242"/>
                </a:lnTo>
                <a:lnTo>
                  <a:pt x="260676" y="1104162"/>
                </a:lnTo>
                <a:lnTo>
                  <a:pt x="217552" y="1081302"/>
                </a:lnTo>
                <a:lnTo>
                  <a:pt x="198272" y="1066062"/>
                </a:lnTo>
                <a:lnTo>
                  <a:pt x="189192" y="1058442"/>
                </a:lnTo>
                <a:lnTo>
                  <a:pt x="164158" y="1029232"/>
                </a:lnTo>
                <a:lnTo>
                  <a:pt x="142371" y="994942"/>
                </a:lnTo>
                <a:lnTo>
                  <a:pt x="123751" y="954302"/>
                </a:lnTo>
                <a:lnTo>
                  <a:pt x="110834" y="913662"/>
                </a:lnTo>
                <a:lnTo>
                  <a:pt x="104818" y="875562"/>
                </a:lnTo>
                <a:lnTo>
                  <a:pt x="104242" y="850162"/>
                </a:lnTo>
                <a:lnTo>
                  <a:pt x="104995" y="838732"/>
                </a:lnTo>
                <a:lnTo>
                  <a:pt x="115046" y="791742"/>
                </a:lnTo>
                <a:lnTo>
                  <a:pt x="137704" y="749832"/>
                </a:lnTo>
                <a:lnTo>
                  <a:pt x="145362" y="739672"/>
                </a:lnTo>
                <a:lnTo>
                  <a:pt x="184006" y="706652"/>
                </a:lnTo>
                <a:lnTo>
                  <a:pt x="221745" y="687602"/>
                </a:lnTo>
                <a:lnTo>
                  <a:pt x="236059" y="682522"/>
                </a:lnTo>
                <a:lnTo>
                  <a:pt x="249312" y="677442"/>
                </a:lnTo>
                <a:lnTo>
                  <a:pt x="275022" y="672362"/>
                </a:lnTo>
                <a:lnTo>
                  <a:pt x="299748" y="669822"/>
                </a:lnTo>
                <a:lnTo>
                  <a:pt x="411280" y="669822"/>
                </a:lnTo>
                <a:lnTo>
                  <a:pt x="410138" y="664742"/>
                </a:lnTo>
                <a:lnTo>
                  <a:pt x="407895" y="652042"/>
                </a:lnTo>
                <a:lnTo>
                  <a:pt x="405980" y="640612"/>
                </a:lnTo>
                <a:lnTo>
                  <a:pt x="404394" y="629182"/>
                </a:lnTo>
                <a:lnTo>
                  <a:pt x="403136" y="617752"/>
                </a:lnTo>
                <a:lnTo>
                  <a:pt x="386656" y="613942"/>
                </a:lnTo>
                <a:close/>
              </a:path>
              <a:path w="2135505" h="1186814">
                <a:moveTo>
                  <a:pt x="534326" y="1019072"/>
                </a:moveTo>
                <a:lnTo>
                  <a:pt x="525262" y="1029232"/>
                </a:lnTo>
                <a:lnTo>
                  <a:pt x="515966" y="1038122"/>
                </a:lnTo>
                <a:lnTo>
                  <a:pt x="506427" y="1045742"/>
                </a:lnTo>
                <a:lnTo>
                  <a:pt x="496632" y="1054632"/>
                </a:lnTo>
                <a:lnTo>
                  <a:pt x="454643" y="1082572"/>
                </a:lnTo>
                <a:lnTo>
                  <a:pt x="419847" y="1099082"/>
                </a:lnTo>
                <a:lnTo>
                  <a:pt x="380903" y="1111782"/>
                </a:lnTo>
                <a:lnTo>
                  <a:pt x="342858" y="1118132"/>
                </a:lnTo>
                <a:lnTo>
                  <a:pt x="482723" y="1118132"/>
                </a:lnTo>
                <a:lnTo>
                  <a:pt x="487932" y="1114322"/>
                </a:lnTo>
                <a:lnTo>
                  <a:pt x="498036" y="1106702"/>
                </a:lnTo>
                <a:lnTo>
                  <a:pt x="507825" y="1099082"/>
                </a:lnTo>
                <a:lnTo>
                  <a:pt x="517298" y="1090192"/>
                </a:lnTo>
                <a:lnTo>
                  <a:pt x="526456" y="1082572"/>
                </a:lnTo>
                <a:lnTo>
                  <a:pt x="535299" y="1073682"/>
                </a:lnTo>
                <a:lnTo>
                  <a:pt x="543826" y="1063522"/>
                </a:lnTo>
                <a:lnTo>
                  <a:pt x="547293" y="1022882"/>
                </a:lnTo>
                <a:lnTo>
                  <a:pt x="534326" y="1019072"/>
                </a:lnTo>
                <a:close/>
              </a:path>
              <a:path w="2135505" h="1186814">
                <a:moveTo>
                  <a:pt x="905254" y="429792"/>
                </a:moveTo>
                <a:lnTo>
                  <a:pt x="892746" y="429792"/>
                </a:lnTo>
                <a:lnTo>
                  <a:pt x="880284" y="431062"/>
                </a:lnTo>
                <a:lnTo>
                  <a:pt x="867857" y="431062"/>
                </a:lnTo>
                <a:lnTo>
                  <a:pt x="843065" y="433602"/>
                </a:lnTo>
                <a:lnTo>
                  <a:pt x="830677" y="436142"/>
                </a:lnTo>
                <a:lnTo>
                  <a:pt x="818280" y="437412"/>
                </a:lnTo>
                <a:lnTo>
                  <a:pt x="780922" y="445032"/>
                </a:lnTo>
                <a:lnTo>
                  <a:pt x="730311" y="460272"/>
                </a:lnTo>
                <a:lnTo>
                  <a:pt x="716779" y="466622"/>
                </a:lnTo>
                <a:lnTo>
                  <a:pt x="703677" y="471702"/>
                </a:lnTo>
                <a:lnTo>
                  <a:pt x="666918" y="489482"/>
                </a:lnTo>
                <a:lnTo>
                  <a:pt x="644502" y="503452"/>
                </a:lnTo>
                <a:lnTo>
                  <a:pt x="633910" y="509802"/>
                </a:lnTo>
                <a:lnTo>
                  <a:pt x="623725" y="517422"/>
                </a:lnTo>
                <a:lnTo>
                  <a:pt x="613943" y="526312"/>
                </a:lnTo>
                <a:lnTo>
                  <a:pt x="604561" y="533932"/>
                </a:lnTo>
                <a:lnTo>
                  <a:pt x="570962" y="570762"/>
                </a:lnTo>
                <a:lnTo>
                  <a:pt x="543488" y="612672"/>
                </a:lnTo>
                <a:lnTo>
                  <a:pt x="526410" y="657122"/>
                </a:lnTo>
                <a:lnTo>
                  <a:pt x="518924" y="704112"/>
                </a:lnTo>
                <a:lnTo>
                  <a:pt x="518675" y="721892"/>
                </a:lnTo>
                <a:lnTo>
                  <a:pt x="518785" y="726972"/>
                </a:lnTo>
                <a:lnTo>
                  <a:pt x="523222" y="766342"/>
                </a:lnTo>
                <a:lnTo>
                  <a:pt x="533165" y="805712"/>
                </a:lnTo>
                <a:lnTo>
                  <a:pt x="547759" y="843812"/>
                </a:lnTo>
                <a:lnTo>
                  <a:pt x="566041" y="878102"/>
                </a:lnTo>
                <a:lnTo>
                  <a:pt x="596422" y="918742"/>
                </a:lnTo>
                <a:lnTo>
                  <a:pt x="625761" y="946682"/>
                </a:lnTo>
                <a:lnTo>
                  <a:pt x="649958" y="964462"/>
                </a:lnTo>
                <a:lnTo>
                  <a:pt x="662584" y="973352"/>
                </a:lnTo>
                <a:lnTo>
                  <a:pt x="702596" y="991132"/>
                </a:lnTo>
                <a:lnTo>
                  <a:pt x="745861" y="1001292"/>
                </a:lnTo>
                <a:lnTo>
                  <a:pt x="776542" y="1003832"/>
                </a:lnTo>
                <a:lnTo>
                  <a:pt x="792440" y="1003832"/>
                </a:lnTo>
                <a:lnTo>
                  <a:pt x="842396" y="998752"/>
                </a:lnTo>
                <a:lnTo>
                  <a:pt x="895790" y="984782"/>
                </a:lnTo>
                <a:lnTo>
                  <a:pt x="939297" y="968272"/>
                </a:lnTo>
                <a:lnTo>
                  <a:pt x="962971" y="956842"/>
                </a:lnTo>
                <a:lnTo>
                  <a:pt x="974335" y="951762"/>
                </a:lnTo>
                <a:lnTo>
                  <a:pt x="985384" y="944142"/>
                </a:lnTo>
                <a:lnTo>
                  <a:pt x="996118" y="937792"/>
                </a:lnTo>
                <a:lnTo>
                  <a:pt x="1001328" y="933982"/>
                </a:lnTo>
                <a:lnTo>
                  <a:pt x="837227" y="933982"/>
                </a:lnTo>
                <a:lnTo>
                  <a:pt x="813782" y="931442"/>
                </a:lnTo>
                <a:lnTo>
                  <a:pt x="802321" y="928902"/>
                </a:lnTo>
                <a:lnTo>
                  <a:pt x="791017" y="925092"/>
                </a:lnTo>
                <a:lnTo>
                  <a:pt x="779269" y="921282"/>
                </a:lnTo>
                <a:lnTo>
                  <a:pt x="736149" y="898422"/>
                </a:lnTo>
                <a:lnTo>
                  <a:pt x="699082" y="865402"/>
                </a:lnTo>
                <a:lnTo>
                  <a:pt x="675140" y="834922"/>
                </a:lnTo>
                <a:lnTo>
                  <a:pt x="654417" y="798092"/>
                </a:lnTo>
                <a:lnTo>
                  <a:pt x="636835" y="756182"/>
                </a:lnTo>
                <a:lnTo>
                  <a:pt x="626750" y="716812"/>
                </a:lnTo>
                <a:lnTo>
                  <a:pt x="622846" y="667282"/>
                </a:lnTo>
                <a:lnTo>
                  <a:pt x="623600" y="654582"/>
                </a:lnTo>
                <a:lnTo>
                  <a:pt x="633651" y="608862"/>
                </a:lnTo>
                <a:lnTo>
                  <a:pt x="656309" y="565682"/>
                </a:lnTo>
                <a:lnTo>
                  <a:pt x="681662" y="539012"/>
                </a:lnTo>
                <a:lnTo>
                  <a:pt x="691723" y="530122"/>
                </a:lnTo>
                <a:lnTo>
                  <a:pt x="702610" y="523772"/>
                </a:lnTo>
                <a:lnTo>
                  <a:pt x="714335" y="516152"/>
                </a:lnTo>
                <a:lnTo>
                  <a:pt x="726911" y="509802"/>
                </a:lnTo>
                <a:lnTo>
                  <a:pt x="780900" y="490752"/>
                </a:lnTo>
                <a:lnTo>
                  <a:pt x="806107" y="486942"/>
                </a:lnTo>
                <a:lnTo>
                  <a:pt x="930027" y="486942"/>
                </a:lnTo>
                <a:lnTo>
                  <a:pt x="928741" y="480592"/>
                </a:lnTo>
                <a:lnTo>
                  <a:pt x="926498" y="467892"/>
                </a:lnTo>
                <a:lnTo>
                  <a:pt x="924584" y="456462"/>
                </a:lnTo>
                <a:lnTo>
                  <a:pt x="922998" y="445032"/>
                </a:lnTo>
                <a:lnTo>
                  <a:pt x="921740" y="433602"/>
                </a:lnTo>
                <a:lnTo>
                  <a:pt x="905254" y="429792"/>
                </a:lnTo>
                <a:close/>
              </a:path>
              <a:path w="2135505" h="1186814">
                <a:moveTo>
                  <a:pt x="1052928" y="834922"/>
                </a:moveTo>
                <a:lnTo>
                  <a:pt x="1025030" y="862862"/>
                </a:lnTo>
                <a:lnTo>
                  <a:pt x="984188" y="892072"/>
                </a:lnTo>
                <a:lnTo>
                  <a:pt x="950383" y="909852"/>
                </a:lnTo>
                <a:lnTo>
                  <a:pt x="899499" y="927632"/>
                </a:lnTo>
                <a:lnTo>
                  <a:pt x="861456" y="933982"/>
                </a:lnTo>
                <a:lnTo>
                  <a:pt x="1001328" y="933982"/>
                </a:lnTo>
                <a:lnTo>
                  <a:pt x="1035902" y="907312"/>
                </a:lnTo>
                <a:lnTo>
                  <a:pt x="1065898" y="838732"/>
                </a:lnTo>
                <a:lnTo>
                  <a:pt x="1052928" y="834922"/>
                </a:lnTo>
                <a:close/>
              </a:path>
              <a:path w="2135505" h="1186814">
                <a:moveTo>
                  <a:pt x="411280" y="669822"/>
                </a:moveTo>
                <a:lnTo>
                  <a:pt x="299748" y="669822"/>
                </a:lnTo>
                <a:lnTo>
                  <a:pt x="323581" y="672362"/>
                </a:lnTo>
                <a:lnTo>
                  <a:pt x="335191" y="674902"/>
                </a:lnTo>
                <a:lnTo>
                  <a:pt x="379854" y="695222"/>
                </a:lnTo>
                <a:lnTo>
                  <a:pt x="401040" y="746022"/>
                </a:lnTo>
                <a:lnTo>
                  <a:pt x="405917" y="748562"/>
                </a:lnTo>
                <a:lnTo>
                  <a:pt x="426605" y="740942"/>
                </a:lnTo>
                <a:lnTo>
                  <a:pt x="426280" y="728242"/>
                </a:lnTo>
                <a:lnTo>
                  <a:pt x="422394" y="715542"/>
                </a:lnTo>
                <a:lnTo>
                  <a:pt x="415609" y="688872"/>
                </a:lnTo>
                <a:lnTo>
                  <a:pt x="412709" y="676172"/>
                </a:lnTo>
                <a:lnTo>
                  <a:pt x="411280" y="669822"/>
                </a:lnTo>
                <a:close/>
              </a:path>
              <a:path w="2135505" h="1186814">
                <a:moveTo>
                  <a:pt x="930027" y="486942"/>
                </a:moveTo>
                <a:lnTo>
                  <a:pt x="830375" y="486942"/>
                </a:lnTo>
                <a:lnTo>
                  <a:pt x="842185" y="488212"/>
                </a:lnTo>
                <a:lnTo>
                  <a:pt x="853795" y="490752"/>
                </a:lnTo>
                <a:lnTo>
                  <a:pt x="876460" y="498372"/>
                </a:lnTo>
                <a:lnTo>
                  <a:pt x="898459" y="511072"/>
                </a:lnTo>
                <a:lnTo>
                  <a:pt x="902837" y="519962"/>
                </a:lnTo>
                <a:lnTo>
                  <a:pt x="907828" y="532662"/>
                </a:lnTo>
                <a:lnTo>
                  <a:pt x="913430" y="545362"/>
                </a:lnTo>
                <a:lnTo>
                  <a:pt x="919645" y="561872"/>
                </a:lnTo>
                <a:lnTo>
                  <a:pt x="924521" y="564412"/>
                </a:lnTo>
                <a:lnTo>
                  <a:pt x="945222" y="556792"/>
                </a:lnTo>
                <a:lnTo>
                  <a:pt x="944881" y="545362"/>
                </a:lnTo>
                <a:lnTo>
                  <a:pt x="937439" y="518692"/>
                </a:lnTo>
                <a:lnTo>
                  <a:pt x="934211" y="505992"/>
                </a:lnTo>
                <a:lnTo>
                  <a:pt x="931312" y="493292"/>
                </a:lnTo>
                <a:lnTo>
                  <a:pt x="930027" y="486942"/>
                </a:lnTo>
                <a:close/>
              </a:path>
              <a:path w="2135505" h="1186814">
                <a:moveTo>
                  <a:pt x="1327773" y="342900"/>
                </a:moveTo>
                <a:lnTo>
                  <a:pt x="1202207" y="342900"/>
                </a:lnTo>
                <a:lnTo>
                  <a:pt x="1207706" y="346710"/>
                </a:lnTo>
                <a:lnTo>
                  <a:pt x="1211544" y="353060"/>
                </a:lnTo>
                <a:lnTo>
                  <a:pt x="1231433" y="397510"/>
                </a:lnTo>
                <a:lnTo>
                  <a:pt x="1236576" y="411480"/>
                </a:lnTo>
                <a:lnTo>
                  <a:pt x="1242109" y="425450"/>
                </a:lnTo>
                <a:lnTo>
                  <a:pt x="1317307" y="637540"/>
                </a:lnTo>
                <a:lnTo>
                  <a:pt x="1346294" y="722630"/>
                </a:lnTo>
                <a:lnTo>
                  <a:pt x="1355348" y="762000"/>
                </a:lnTo>
                <a:lnTo>
                  <a:pt x="1354445" y="769620"/>
                </a:lnTo>
                <a:lnTo>
                  <a:pt x="1347529" y="779780"/>
                </a:lnTo>
                <a:lnTo>
                  <a:pt x="1336014" y="795020"/>
                </a:lnTo>
                <a:lnTo>
                  <a:pt x="1335747" y="800100"/>
                </a:lnTo>
                <a:lnTo>
                  <a:pt x="1339227" y="808990"/>
                </a:lnTo>
                <a:lnTo>
                  <a:pt x="1350967" y="808990"/>
                </a:lnTo>
                <a:lnTo>
                  <a:pt x="1360803" y="805180"/>
                </a:lnTo>
                <a:lnTo>
                  <a:pt x="1371892" y="800100"/>
                </a:lnTo>
                <a:lnTo>
                  <a:pt x="1384234" y="795020"/>
                </a:lnTo>
                <a:lnTo>
                  <a:pt x="1397828" y="789940"/>
                </a:lnTo>
                <a:lnTo>
                  <a:pt x="1412671" y="784860"/>
                </a:lnTo>
                <a:lnTo>
                  <a:pt x="1503325" y="755650"/>
                </a:lnTo>
                <a:lnTo>
                  <a:pt x="1512930" y="751840"/>
                </a:lnTo>
                <a:lnTo>
                  <a:pt x="1555295" y="736600"/>
                </a:lnTo>
                <a:lnTo>
                  <a:pt x="1583116" y="721360"/>
                </a:lnTo>
                <a:lnTo>
                  <a:pt x="1461740" y="721360"/>
                </a:lnTo>
                <a:lnTo>
                  <a:pt x="1457029" y="709930"/>
                </a:lnTo>
                <a:lnTo>
                  <a:pt x="1452427" y="698500"/>
                </a:lnTo>
                <a:lnTo>
                  <a:pt x="1447937" y="685800"/>
                </a:lnTo>
                <a:lnTo>
                  <a:pt x="1443558" y="674370"/>
                </a:lnTo>
                <a:lnTo>
                  <a:pt x="1393018" y="509270"/>
                </a:lnTo>
                <a:lnTo>
                  <a:pt x="1402966" y="504190"/>
                </a:lnTo>
                <a:lnTo>
                  <a:pt x="1430699" y="495300"/>
                </a:lnTo>
                <a:lnTo>
                  <a:pt x="1444602" y="491490"/>
                </a:lnTo>
                <a:lnTo>
                  <a:pt x="1457845" y="488950"/>
                </a:lnTo>
                <a:lnTo>
                  <a:pt x="1656150" y="488950"/>
                </a:lnTo>
                <a:lnTo>
                  <a:pt x="1655495" y="487680"/>
                </a:lnTo>
                <a:lnTo>
                  <a:pt x="1648909" y="478790"/>
                </a:lnTo>
                <a:lnTo>
                  <a:pt x="1643709" y="472440"/>
                </a:lnTo>
                <a:lnTo>
                  <a:pt x="1372387" y="472440"/>
                </a:lnTo>
                <a:lnTo>
                  <a:pt x="1335057" y="367030"/>
                </a:lnTo>
                <a:lnTo>
                  <a:pt x="1331386" y="355600"/>
                </a:lnTo>
                <a:lnTo>
                  <a:pt x="1328052" y="344170"/>
                </a:lnTo>
                <a:lnTo>
                  <a:pt x="1327773" y="342900"/>
                </a:lnTo>
                <a:close/>
              </a:path>
              <a:path w="2135505" h="1186814">
                <a:moveTo>
                  <a:pt x="1656150" y="488950"/>
                </a:moveTo>
                <a:lnTo>
                  <a:pt x="1482355" y="488950"/>
                </a:lnTo>
                <a:lnTo>
                  <a:pt x="1493620" y="491490"/>
                </a:lnTo>
                <a:lnTo>
                  <a:pt x="1504226" y="494030"/>
                </a:lnTo>
                <a:lnTo>
                  <a:pt x="1540058" y="519430"/>
                </a:lnTo>
                <a:lnTo>
                  <a:pt x="1560007" y="552450"/>
                </a:lnTo>
                <a:lnTo>
                  <a:pt x="1574089" y="599440"/>
                </a:lnTo>
                <a:lnTo>
                  <a:pt x="1575154" y="624840"/>
                </a:lnTo>
                <a:lnTo>
                  <a:pt x="1573867" y="636270"/>
                </a:lnTo>
                <a:lnTo>
                  <a:pt x="1555402" y="679450"/>
                </a:lnTo>
                <a:lnTo>
                  <a:pt x="1525854" y="703580"/>
                </a:lnTo>
                <a:lnTo>
                  <a:pt x="1484112" y="720090"/>
                </a:lnTo>
                <a:lnTo>
                  <a:pt x="1472304" y="721360"/>
                </a:lnTo>
                <a:lnTo>
                  <a:pt x="1583116" y="721360"/>
                </a:lnTo>
                <a:lnTo>
                  <a:pt x="1619132" y="695960"/>
                </a:lnTo>
                <a:lnTo>
                  <a:pt x="1644936" y="666750"/>
                </a:lnTo>
                <a:lnTo>
                  <a:pt x="1664605" y="633730"/>
                </a:lnTo>
                <a:lnTo>
                  <a:pt x="1677614" y="588010"/>
                </a:lnTo>
                <a:lnTo>
                  <a:pt x="1678407" y="577850"/>
                </a:lnTo>
                <a:lnTo>
                  <a:pt x="1678344" y="562610"/>
                </a:lnTo>
                <a:lnTo>
                  <a:pt x="1668805" y="516890"/>
                </a:lnTo>
                <a:lnTo>
                  <a:pt x="1661385" y="499110"/>
                </a:lnTo>
                <a:lnTo>
                  <a:pt x="1656150" y="488950"/>
                </a:lnTo>
                <a:close/>
              </a:path>
              <a:path w="2135505" h="1186814">
                <a:moveTo>
                  <a:pt x="1848395" y="196850"/>
                </a:moveTo>
                <a:lnTo>
                  <a:pt x="1651505" y="196850"/>
                </a:lnTo>
                <a:lnTo>
                  <a:pt x="1661849" y="200659"/>
                </a:lnTo>
                <a:lnTo>
                  <a:pt x="1677826" y="207009"/>
                </a:lnTo>
                <a:lnTo>
                  <a:pt x="1685060" y="210820"/>
                </a:lnTo>
                <a:lnTo>
                  <a:pt x="1692809" y="215900"/>
                </a:lnTo>
                <a:lnTo>
                  <a:pt x="1701073" y="220980"/>
                </a:lnTo>
                <a:lnTo>
                  <a:pt x="1709853" y="226060"/>
                </a:lnTo>
                <a:lnTo>
                  <a:pt x="1719150" y="232410"/>
                </a:lnTo>
                <a:lnTo>
                  <a:pt x="1728965" y="240030"/>
                </a:lnTo>
                <a:lnTo>
                  <a:pt x="1739300" y="246380"/>
                </a:lnTo>
                <a:lnTo>
                  <a:pt x="1750155" y="255270"/>
                </a:lnTo>
                <a:lnTo>
                  <a:pt x="1761532" y="264160"/>
                </a:lnTo>
                <a:lnTo>
                  <a:pt x="1773432" y="273050"/>
                </a:lnTo>
                <a:lnTo>
                  <a:pt x="1785856" y="283210"/>
                </a:lnTo>
                <a:lnTo>
                  <a:pt x="1798805" y="293370"/>
                </a:lnTo>
                <a:lnTo>
                  <a:pt x="1812280" y="304800"/>
                </a:lnTo>
                <a:lnTo>
                  <a:pt x="1828989" y="318770"/>
                </a:lnTo>
                <a:lnTo>
                  <a:pt x="1857430" y="342900"/>
                </a:lnTo>
                <a:lnTo>
                  <a:pt x="1869160" y="354330"/>
                </a:lnTo>
                <a:lnTo>
                  <a:pt x="1879231" y="363220"/>
                </a:lnTo>
                <a:lnTo>
                  <a:pt x="1887642" y="370840"/>
                </a:lnTo>
                <a:lnTo>
                  <a:pt x="1894393" y="378460"/>
                </a:lnTo>
                <a:lnTo>
                  <a:pt x="1899483" y="383540"/>
                </a:lnTo>
                <a:lnTo>
                  <a:pt x="1902913" y="388620"/>
                </a:lnTo>
                <a:lnTo>
                  <a:pt x="1904682" y="391160"/>
                </a:lnTo>
                <a:lnTo>
                  <a:pt x="1923961" y="445770"/>
                </a:lnTo>
                <a:lnTo>
                  <a:pt x="1930574" y="464820"/>
                </a:lnTo>
                <a:lnTo>
                  <a:pt x="1945420" y="510540"/>
                </a:lnTo>
                <a:lnTo>
                  <a:pt x="1948704" y="523240"/>
                </a:lnTo>
                <a:lnTo>
                  <a:pt x="1951155" y="532130"/>
                </a:lnTo>
                <a:lnTo>
                  <a:pt x="1952774" y="539750"/>
                </a:lnTo>
                <a:lnTo>
                  <a:pt x="1953403" y="544830"/>
                </a:lnTo>
                <a:lnTo>
                  <a:pt x="1953514" y="549910"/>
                </a:lnTo>
                <a:lnTo>
                  <a:pt x="1952802" y="553720"/>
                </a:lnTo>
                <a:lnTo>
                  <a:pt x="1950859" y="556260"/>
                </a:lnTo>
                <a:lnTo>
                  <a:pt x="1944210" y="561340"/>
                </a:lnTo>
                <a:lnTo>
                  <a:pt x="1935451" y="565150"/>
                </a:lnTo>
                <a:lnTo>
                  <a:pt x="1922769" y="571500"/>
                </a:lnTo>
                <a:lnTo>
                  <a:pt x="1906168" y="577850"/>
                </a:lnTo>
                <a:lnTo>
                  <a:pt x="1903895" y="582930"/>
                </a:lnTo>
                <a:lnTo>
                  <a:pt x="1912340" y="607060"/>
                </a:lnTo>
                <a:lnTo>
                  <a:pt x="1917036" y="608330"/>
                </a:lnTo>
                <a:lnTo>
                  <a:pt x="1924733" y="605790"/>
                </a:lnTo>
                <a:lnTo>
                  <a:pt x="1933477" y="601980"/>
                </a:lnTo>
                <a:lnTo>
                  <a:pt x="1943273" y="598170"/>
                </a:lnTo>
                <a:lnTo>
                  <a:pt x="1954123" y="594360"/>
                </a:lnTo>
                <a:lnTo>
                  <a:pt x="1966030" y="589280"/>
                </a:lnTo>
                <a:lnTo>
                  <a:pt x="1978998" y="585470"/>
                </a:lnTo>
                <a:lnTo>
                  <a:pt x="1993029" y="580390"/>
                </a:lnTo>
                <a:lnTo>
                  <a:pt x="2008127" y="574040"/>
                </a:lnTo>
                <a:lnTo>
                  <a:pt x="2024295" y="568960"/>
                </a:lnTo>
                <a:lnTo>
                  <a:pt x="2040053" y="562610"/>
                </a:lnTo>
                <a:lnTo>
                  <a:pt x="2054882" y="557530"/>
                </a:lnTo>
                <a:lnTo>
                  <a:pt x="2068782" y="553720"/>
                </a:lnTo>
                <a:lnTo>
                  <a:pt x="2081752" y="548640"/>
                </a:lnTo>
                <a:lnTo>
                  <a:pt x="2093793" y="544830"/>
                </a:lnTo>
                <a:lnTo>
                  <a:pt x="2104905" y="541020"/>
                </a:lnTo>
                <a:lnTo>
                  <a:pt x="2115086" y="538480"/>
                </a:lnTo>
                <a:lnTo>
                  <a:pt x="2124338" y="534670"/>
                </a:lnTo>
                <a:lnTo>
                  <a:pt x="2132660" y="532130"/>
                </a:lnTo>
                <a:lnTo>
                  <a:pt x="2134933" y="528320"/>
                </a:lnTo>
                <a:lnTo>
                  <a:pt x="2129679" y="513080"/>
                </a:lnTo>
                <a:lnTo>
                  <a:pt x="2073262" y="513080"/>
                </a:lnTo>
                <a:lnTo>
                  <a:pt x="2069833" y="511810"/>
                </a:lnTo>
                <a:lnTo>
                  <a:pt x="2045896" y="467360"/>
                </a:lnTo>
                <a:lnTo>
                  <a:pt x="2040274" y="452120"/>
                </a:lnTo>
                <a:lnTo>
                  <a:pt x="2034084" y="435610"/>
                </a:lnTo>
                <a:lnTo>
                  <a:pt x="2019998" y="397510"/>
                </a:lnTo>
                <a:lnTo>
                  <a:pt x="2006610" y="359410"/>
                </a:lnTo>
                <a:lnTo>
                  <a:pt x="2000259" y="328930"/>
                </a:lnTo>
                <a:lnTo>
                  <a:pt x="2000498" y="322580"/>
                </a:lnTo>
                <a:lnTo>
                  <a:pt x="2001366" y="313690"/>
                </a:lnTo>
                <a:lnTo>
                  <a:pt x="2002829" y="302260"/>
                </a:lnTo>
                <a:lnTo>
                  <a:pt x="2003018" y="300990"/>
                </a:lnTo>
                <a:lnTo>
                  <a:pt x="1957616" y="300990"/>
                </a:lnTo>
                <a:lnTo>
                  <a:pt x="1877206" y="223520"/>
                </a:lnTo>
                <a:lnTo>
                  <a:pt x="1864494" y="212090"/>
                </a:lnTo>
                <a:lnTo>
                  <a:pt x="1852294" y="200659"/>
                </a:lnTo>
                <a:lnTo>
                  <a:pt x="1848395" y="196850"/>
                </a:lnTo>
                <a:close/>
              </a:path>
              <a:path w="2135505" h="1186814">
                <a:moveTo>
                  <a:pt x="2126615" y="504190"/>
                </a:moveTo>
                <a:lnTo>
                  <a:pt x="2110529" y="505460"/>
                </a:lnTo>
                <a:lnTo>
                  <a:pt x="2095508" y="509270"/>
                </a:lnTo>
                <a:lnTo>
                  <a:pt x="2084369" y="511810"/>
                </a:lnTo>
                <a:lnTo>
                  <a:pt x="2077110" y="513080"/>
                </a:lnTo>
                <a:lnTo>
                  <a:pt x="2129679" y="513080"/>
                </a:lnTo>
                <a:lnTo>
                  <a:pt x="2126615" y="504190"/>
                </a:lnTo>
                <a:close/>
              </a:path>
              <a:path w="2135505" h="1186814">
                <a:moveTo>
                  <a:pt x="1566687" y="280670"/>
                </a:moveTo>
                <a:lnTo>
                  <a:pt x="1399084" y="280670"/>
                </a:lnTo>
                <a:lnTo>
                  <a:pt x="1410791" y="281940"/>
                </a:lnTo>
                <a:lnTo>
                  <a:pt x="1421606" y="284480"/>
                </a:lnTo>
                <a:lnTo>
                  <a:pt x="1455953" y="312420"/>
                </a:lnTo>
                <a:lnTo>
                  <a:pt x="1470791" y="347980"/>
                </a:lnTo>
                <a:lnTo>
                  <a:pt x="1474276" y="370840"/>
                </a:lnTo>
                <a:lnTo>
                  <a:pt x="1474208" y="384810"/>
                </a:lnTo>
                <a:lnTo>
                  <a:pt x="1458209" y="427990"/>
                </a:lnTo>
                <a:lnTo>
                  <a:pt x="1426058" y="452120"/>
                </a:lnTo>
                <a:lnTo>
                  <a:pt x="1393471" y="466090"/>
                </a:lnTo>
                <a:lnTo>
                  <a:pt x="1380746" y="471170"/>
                </a:lnTo>
                <a:lnTo>
                  <a:pt x="1372387" y="472440"/>
                </a:lnTo>
                <a:lnTo>
                  <a:pt x="1643709" y="472440"/>
                </a:lnTo>
                <a:lnTo>
                  <a:pt x="1612315" y="448310"/>
                </a:lnTo>
                <a:lnTo>
                  <a:pt x="1485115" y="448310"/>
                </a:lnTo>
                <a:lnTo>
                  <a:pt x="1503944" y="435610"/>
                </a:lnTo>
                <a:lnTo>
                  <a:pt x="1513751" y="427990"/>
                </a:lnTo>
                <a:lnTo>
                  <a:pt x="1524258" y="419100"/>
                </a:lnTo>
                <a:lnTo>
                  <a:pt x="1535792" y="410210"/>
                </a:lnTo>
                <a:lnTo>
                  <a:pt x="1559106" y="378460"/>
                </a:lnTo>
                <a:lnTo>
                  <a:pt x="1574093" y="331470"/>
                </a:lnTo>
                <a:lnTo>
                  <a:pt x="1574437" y="318770"/>
                </a:lnTo>
                <a:lnTo>
                  <a:pt x="1573410" y="307340"/>
                </a:lnTo>
                <a:lnTo>
                  <a:pt x="1571010" y="294640"/>
                </a:lnTo>
                <a:lnTo>
                  <a:pt x="1567232" y="281940"/>
                </a:lnTo>
                <a:lnTo>
                  <a:pt x="1566687" y="280670"/>
                </a:lnTo>
                <a:close/>
              </a:path>
              <a:path w="2135505" h="1186814">
                <a:moveTo>
                  <a:pt x="1571482" y="436880"/>
                </a:moveTo>
                <a:lnTo>
                  <a:pt x="1545352" y="436880"/>
                </a:lnTo>
                <a:lnTo>
                  <a:pt x="1531286" y="438150"/>
                </a:lnTo>
                <a:lnTo>
                  <a:pt x="1516556" y="440690"/>
                </a:lnTo>
                <a:lnTo>
                  <a:pt x="1501164" y="444500"/>
                </a:lnTo>
                <a:lnTo>
                  <a:pt x="1485115" y="448310"/>
                </a:lnTo>
                <a:lnTo>
                  <a:pt x="1612315" y="448310"/>
                </a:lnTo>
                <a:lnTo>
                  <a:pt x="1605631" y="445770"/>
                </a:lnTo>
                <a:lnTo>
                  <a:pt x="1594924" y="441960"/>
                </a:lnTo>
                <a:lnTo>
                  <a:pt x="1583540" y="439420"/>
                </a:lnTo>
                <a:lnTo>
                  <a:pt x="1571482" y="436880"/>
                </a:lnTo>
                <a:close/>
              </a:path>
              <a:path w="2135505" h="1186814">
                <a:moveTo>
                  <a:pt x="1480608" y="218440"/>
                </a:moveTo>
                <a:lnTo>
                  <a:pt x="1468843" y="218440"/>
                </a:lnTo>
                <a:lnTo>
                  <a:pt x="1442868" y="220980"/>
                </a:lnTo>
                <a:lnTo>
                  <a:pt x="1428611" y="224790"/>
                </a:lnTo>
                <a:lnTo>
                  <a:pt x="1413475" y="228600"/>
                </a:lnTo>
                <a:lnTo>
                  <a:pt x="1397438" y="232410"/>
                </a:lnTo>
                <a:lnTo>
                  <a:pt x="1370334" y="242570"/>
                </a:lnTo>
                <a:lnTo>
                  <a:pt x="1358883" y="246380"/>
                </a:lnTo>
                <a:lnTo>
                  <a:pt x="1345824" y="251460"/>
                </a:lnTo>
                <a:lnTo>
                  <a:pt x="1330863" y="257810"/>
                </a:lnTo>
                <a:lnTo>
                  <a:pt x="1321572" y="261620"/>
                </a:lnTo>
                <a:lnTo>
                  <a:pt x="1311769" y="265430"/>
                </a:lnTo>
                <a:lnTo>
                  <a:pt x="1301304" y="269240"/>
                </a:lnTo>
                <a:lnTo>
                  <a:pt x="1290029" y="273050"/>
                </a:lnTo>
                <a:lnTo>
                  <a:pt x="1277795" y="278130"/>
                </a:lnTo>
                <a:lnTo>
                  <a:pt x="1264453" y="283210"/>
                </a:lnTo>
                <a:lnTo>
                  <a:pt x="1249855" y="288290"/>
                </a:lnTo>
                <a:lnTo>
                  <a:pt x="1233851" y="293370"/>
                </a:lnTo>
                <a:lnTo>
                  <a:pt x="1218485" y="299720"/>
                </a:lnTo>
                <a:lnTo>
                  <a:pt x="1204217" y="304800"/>
                </a:lnTo>
                <a:lnTo>
                  <a:pt x="1191048" y="308610"/>
                </a:lnTo>
                <a:lnTo>
                  <a:pt x="1178976" y="312420"/>
                </a:lnTo>
                <a:lnTo>
                  <a:pt x="1168003" y="316230"/>
                </a:lnTo>
                <a:lnTo>
                  <a:pt x="1158129" y="318770"/>
                </a:lnTo>
                <a:lnTo>
                  <a:pt x="1149354" y="322580"/>
                </a:lnTo>
                <a:lnTo>
                  <a:pt x="1141679" y="323850"/>
                </a:lnTo>
                <a:lnTo>
                  <a:pt x="1139291" y="328930"/>
                </a:lnTo>
                <a:lnTo>
                  <a:pt x="1147737" y="353060"/>
                </a:lnTo>
                <a:lnTo>
                  <a:pt x="1161314" y="351790"/>
                </a:lnTo>
                <a:lnTo>
                  <a:pt x="1188807" y="345440"/>
                </a:lnTo>
                <a:lnTo>
                  <a:pt x="1194752" y="344170"/>
                </a:lnTo>
                <a:lnTo>
                  <a:pt x="1202207" y="342900"/>
                </a:lnTo>
                <a:lnTo>
                  <a:pt x="1327773" y="342900"/>
                </a:lnTo>
                <a:lnTo>
                  <a:pt x="1325260" y="331470"/>
                </a:lnTo>
                <a:lnTo>
                  <a:pt x="1323218" y="318770"/>
                </a:lnTo>
                <a:lnTo>
                  <a:pt x="1322133" y="304800"/>
                </a:lnTo>
                <a:lnTo>
                  <a:pt x="1331079" y="299720"/>
                </a:lnTo>
                <a:lnTo>
                  <a:pt x="1342078" y="295910"/>
                </a:lnTo>
                <a:lnTo>
                  <a:pt x="1372996" y="284480"/>
                </a:lnTo>
                <a:lnTo>
                  <a:pt x="1386485" y="281940"/>
                </a:lnTo>
                <a:lnTo>
                  <a:pt x="1399084" y="280670"/>
                </a:lnTo>
                <a:lnTo>
                  <a:pt x="1566687" y="280670"/>
                </a:lnTo>
                <a:lnTo>
                  <a:pt x="1562325" y="270510"/>
                </a:lnTo>
                <a:lnTo>
                  <a:pt x="1528136" y="232410"/>
                </a:lnTo>
                <a:lnTo>
                  <a:pt x="1501807" y="220980"/>
                </a:lnTo>
                <a:lnTo>
                  <a:pt x="1480608" y="218440"/>
                </a:lnTo>
                <a:close/>
              </a:path>
              <a:path w="2135505" h="1186814">
                <a:moveTo>
                  <a:pt x="2060384" y="0"/>
                </a:moveTo>
                <a:lnTo>
                  <a:pt x="2009111" y="17780"/>
                </a:lnTo>
                <a:lnTo>
                  <a:pt x="2006852" y="33020"/>
                </a:lnTo>
                <a:lnTo>
                  <a:pt x="2004916" y="45720"/>
                </a:lnTo>
                <a:lnTo>
                  <a:pt x="2003298" y="55880"/>
                </a:lnTo>
                <a:lnTo>
                  <a:pt x="1985727" y="157480"/>
                </a:lnTo>
                <a:lnTo>
                  <a:pt x="1982490" y="175259"/>
                </a:lnTo>
                <a:lnTo>
                  <a:pt x="1976506" y="205740"/>
                </a:lnTo>
                <a:lnTo>
                  <a:pt x="1971172" y="233680"/>
                </a:lnTo>
                <a:lnTo>
                  <a:pt x="1966488" y="257810"/>
                </a:lnTo>
                <a:lnTo>
                  <a:pt x="1964390" y="269240"/>
                </a:lnTo>
                <a:lnTo>
                  <a:pt x="1962453" y="278130"/>
                </a:lnTo>
                <a:lnTo>
                  <a:pt x="1960679" y="287020"/>
                </a:lnTo>
                <a:lnTo>
                  <a:pt x="1959066" y="294640"/>
                </a:lnTo>
                <a:lnTo>
                  <a:pt x="1957616" y="300990"/>
                </a:lnTo>
                <a:lnTo>
                  <a:pt x="2003018" y="300990"/>
                </a:lnTo>
                <a:lnTo>
                  <a:pt x="2010958" y="255270"/>
                </a:lnTo>
                <a:lnTo>
                  <a:pt x="2023850" y="193040"/>
                </a:lnTo>
                <a:lnTo>
                  <a:pt x="2026830" y="180340"/>
                </a:lnTo>
                <a:lnTo>
                  <a:pt x="2029818" y="166370"/>
                </a:lnTo>
                <a:lnTo>
                  <a:pt x="2032815" y="153670"/>
                </a:lnTo>
                <a:lnTo>
                  <a:pt x="2041860" y="115570"/>
                </a:lnTo>
                <a:lnTo>
                  <a:pt x="2044893" y="104140"/>
                </a:lnTo>
                <a:lnTo>
                  <a:pt x="2047934" y="91440"/>
                </a:lnTo>
                <a:lnTo>
                  <a:pt x="2050985" y="80009"/>
                </a:lnTo>
                <a:lnTo>
                  <a:pt x="2060191" y="45720"/>
                </a:lnTo>
                <a:lnTo>
                  <a:pt x="2063277" y="35559"/>
                </a:lnTo>
                <a:lnTo>
                  <a:pt x="2066373" y="24130"/>
                </a:lnTo>
                <a:lnTo>
                  <a:pt x="2069477" y="13970"/>
                </a:lnTo>
                <a:lnTo>
                  <a:pt x="2065134" y="2540"/>
                </a:lnTo>
                <a:lnTo>
                  <a:pt x="2060384" y="0"/>
                </a:lnTo>
                <a:close/>
              </a:path>
              <a:path w="2135505" h="1186814">
                <a:moveTo>
                  <a:pt x="1710644" y="114300"/>
                </a:moveTo>
                <a:lnTo>
                  <a:pt x="1704853" y="118109"/>
                </a:lnTo>
                <a:lnTo>
                  <a:pt x="1697747" y="123190"/>
                </a:lnTo>
                <a:lnTo>
                  <a:pt x="1689325" y="128270"/>
                </a:lnTo>
                <a:lnTo>
                  <a:pt x="1679589" y="134620"/>
                </a:lnTo>
                <a:lnTo>
                  <a:pt x="1668538" y="140970"/>
                </a:lnTo>
                <a:lnTo>
                  <a:pt x="1656171" y="148590"/>
                </a:lnTo>
                <a:lnTo>
                  <a:pt x="1642491" y="157480"/>
                </a:lnTo>
                <a:lnTo>
                  <a:pt x="1627495" y="166370"/>
                </a:lnTo>
                <a:lnTo>
                  <a:pt x="1611185" y="175259"/>
                </a:lnTo>
                <a:lnTo>
                  <a:pt x="1609039" y="180340"/>
                </a:lnTo>
                <a:lnTo>
                  <a:pt x="1615998" y="200659"/>
                </a:lnTo>
                <a:lnTo>
                  <a:pt x="1628544" y="200659"/>
                </a:lnTo>
                <a:lnTo>
                  <a:pt x="1641442" y="196850"/>
                </a:lnTo>
                <a:lnTo>
                  <a:pt x="1848395" y="196850"/>
                </a:lnTo>
                <a:lnTo>
                  <a:pt x="1840595" y="189230"/>
                </a:lnTo>
                <a:lnTo>
                  <a:pt x="1829383" y="180340"/>
                </a:lnTo>
                <a:lnTo>
                  <a:pt x="1818645" y="170180"/>
                </a:lnTo>
                <a:lnTo>
                  <a:pt x="1808367" y="162559"/>
                </a:lnTo>
                <a:lnTo>
                  <a:pt x="1798536" y="153670"/>
                </a:lnTo>
                <a:lnTo>
                  <a:pt x="1789140" y="147320"/>
                </a:lnTo>
                <a:lnTo>
                  <a:pt x="1780165" y="140970"/>
                </a:lnTo>
                <a:lnTo>
                  <a:pt x="1771597" y="134620"/>
                </a:lnTo>
                <a:lnTo>
                  <a:pt x="1763424" y="129540"/>
                </a:lnTo>
                <a:lnTo>
                  <a:pt x="1755633" y="125730"/>
                </a:lnTo>
                <a:lnTo>
                  <a:pt x="1748209" y="121920"/>
                </a:lnTo>
                <a:lnTo>
                  <a:pt x="1736512" y="118109"/>
                </a:lnTo>
                <a:lnTo>
                  <a:pt x="1724082" y="115570"/>
                </a:lnTo>
                <a:lnTo>
                  <a:pt x="1710644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34584" y="1529255"/>
            <a:ext cx="4292600" cy="1121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第一阶段：程序总体框架及步骤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175260" algn="ctr">
              <a:lnSpc>
                <a:spcPct val="100000"/>
              </a:lnSpc>
              <a:spcBef>
                <a:spcPts val="1405"/>
              </a:spcBef>
            </a:pPr>
            <a:r>
              <a:rPr sz="1800" b="1" spc="165" dirty="0">
                <a:latin typeface="Arial"/>
                <a:cs typeface="Arial"/>
              </a:rPr>
              <a:t>m</a:t>
            </a:r>
            <a:r>
              <a:rPr sz="1800" b="1" spc="40" dirty="0">
                <a:latin typeface="Arial"/>
                <a:cs typeface="Arial"/>
              </a:rPr>
              <a:t>a</a:t>
            </a:r>
            <a:r>
              <a:rPr sz="1800" b="1" spc="20" dirty="0">
                <a:latin typeface="Arial"/>
                <a:cs typeface="Arial"/>
              </a:rPr>
              <a:t>i</a:t>
            </a:r>
            <a:r>
              <a:rPr sz="1800" b="1" spc="100" dirty="0">
                <a:latin typeface="Arial"/>
                <a:cs typeface="Arial"/>
              </a:rPr>
              <a:t>n</a:t>
            </a:r>
            <a:r>
              <a:rPr sz="1800" b="1" spc="55" dirty="0">
                <a:latin typeface="Arial"/>
                <a:cs typeface="Arial"/>
              </a:rPr>
              <a:t>(</a:t>
            </a:r>
            <a:r>
              <a:rPr sz="1800" b="1" spc="1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3599" y="3098973"/>
            <a:ext cx="361950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</a:t>
            </a: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r>
              <a:rPr sz="1200" b="1" spc="-105" dirty="0">
                <a:latin typeface="FZLTZHB--B51-0"/>
                <a:cs typeface="FZLTZHB--B51-0"/>
              </a:rPr>
              <a:t> </a:t>
            </a:r>
            <a:r>
              <a:rPr sz="1200" b="1" spc="-150" dirty="0">
                <a:latin typeface="FZLTZHB--B51-0"/>
                <a:cs typeface="FZLTZHB--B51-0"/>
              </a:rPr>
              <a:t>n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3955" y="3681603"/>
            <a:ext cx="1343660" cy="402590"/>
          </a:xfrm>
          <a:prstGeom prst="rect">
            <a:avLst/>
          </a:prstGeom>
          <a:solidFill>
            <a:srgbClr val="FDFDF9"/>
          </a:solidFill>
          <a:ln w="25145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ct val="100000"/>
              </a:lnSpc>
            </a:pPr>
            <a:r>
              <a:rPr sz="1800" b="1" spc="95" dirty="0">
                <a:latin typeface="Arial"/>
                <a:cs typeface="Arial"/>
              </a:rPr>
              <a:t>p</a:t>
            </a:r>
            <a:r>
              <a:rPr sz="1800" b="1" spc="65" dirty="0">
                <a:latin typeface="Arial"/>
                <a:cs typeface="Arial"/>
              </a:rPr>
              <a:t>r</a:t>
            </a:r>
            <a:r>
              <a:rPr sz="1800" b="1" spc="30" dirty="0">
                <a:latin typeface="Arial"/>
                <a:cs typeface="Arial"/>
              </a:rPr>
              <a:t>i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spc="140" dirty="0">
                <a:latin typeface="Arial"/>
                <a:cs typeface="Arial"/>
              </a:rPr>
              <a:t>t</a:t>
            </a:r>
            <a:r>
              <a:rPr sz="1800" b="1" spc="100" dirty="0">
                <a:latin typeface="Arial"/>
                <a:cs typeface="Arial"/>
              </a:rPr>
              <a:t>I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spc="130" dirty="0">
                <a:latin typeface="Arial"/>
                <a:cs typeface="Arial"/>
              </a:rPr>
              <a:t>f</a:t>
            </a:r>
            <a:r>
              <a:rPr sz="1800" b="1" spc="75" dirty="0">
                <a:latin typeface="Arial"/>
                <a:cs typeface="Arial"/>
              </a:rPr>
              <a:t>o</a:t>
            </a:r>
            <a:r>
              <a:rPr sz="1800" b="1" spc="100" dirty="0">
                <a:latin typeface="Arial"/>
                <a:cs typeface="Arial"/>
              </a:rPr>
              <a:t>()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8945" y="3677792"/>
            <a:ext cx="1343025" cy="403225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1800" b="1" spc="90" dirty="0">
                <a:latin typeface="Arial"/>
                <a:cs typeface="Arial"/>
              </a:rPr>
              <a:t>g</a:t>
            </a:r>
            <a:r>
              <a:rPr sz="1800" b="1" spc="45" dirty="0">
                <a:latin typeface="Arial"/>
                <a:cs typeface="Arial"/>
              </a:rPr>
              <a:t>e</a:t>
            </a:r>
            <a:r>
              <a:rPr sz="1800" b="1" spc="130" dirty="0">
                <a:latin typeface="Arial"/>
                <a:cs typeface="Arial"/>
              </a:rPr>
              <a:t>t</a:t>
            </a:r>
            <a:r>
              <a:rPr sz="1800" b="1" spc="110" dirty="0">
                <a:latin typeface="Arial"/>
                <a:cs typeface="Arial"/>
              </a:rPr>
              <a:t>I</a:t>
            </a:r>
            <a:r>
              <a:rPr sz="1800" b="1" spc="75" dirty="0">
                <a:latin typeface="Arial"/>
                <a:cs typeface="Arial"/>
              </a:rPr>
              <a:t>n</a:t>
            </a:r>
            <a:r>
              <a:rPr sz="1800" b="1" spc="80" dirty="0">
                <a:latin typeface="Arial"/>
                <a:cs typeface="Arial"/>
              </a:rPr>
              <a:t>p</a:t>
            </a:r>
            <a:r>
              <a:rPr sz="1800" b="1" spc="25" dirty="0">
                <a:latin typeface="Arial"/>
                <a:cs typeface="Arial"/>
              </a:rPr>
              <a:t>uts</a:t>
            </a:r>
            <a:r>
              <a:rPr sz="1800" b="1" spc="100" dirty="0">
                <a:latin typeface="Arial"/>
                <a:cs typeface="Arial"/>
              </a:rPr>
              <a:t>()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8966" y="3672459"/>
            <a:ext cx="1659889" cy="402590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5730">
              <a:lnSpc>
                <a:spcPct val="100000"/>
              </a:lnSpc>
            </a:pPr>
            <a:r>
              <a:rPr sz="1600" b="1" spc="-100" dirty="0">
                <a:latin typeface="Arial"/>
                <a:cs typeface="Arial"/>
              </a:rPr>
              <a:t>s</a:t>
            </a:r>
            <a:r>
              <a:rPr sz="1600" b="1" spc="25" dirty="0">
                <a:latin typeface="Arial"/>
                <a:cs typeface="Arial"/>
              </a:rPr>
              <a:t>i</a:t>
            </a:r>
            <a:r>
              <a:rPr sz="1600" b="1" spc="170" dirty="0">
                <a:latin typeface="Arial"/>
                <a:cs typeface="Arial"/>
              </a:rPr>
              <a:t>mN</a:t>
            </a:r>
            <a:r>
              <a:rPr sz="1600" b="1" spc="15" dirty="0">
                <a:latin typeface="Arial"/>
                <a:cs typeface="Arial"/>
              </a:rPr>
              <a:t>Games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13017" y="3673983"/>
            <a:ext cx="1672589" cy="402590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00" b="1" spc="85" dirty="0">
                <a:latin typeface="Arial"/>
                <a:cs typeface="Arial"/>
              </a:rPr>
              <a:t>p</a:t>
            </a:r>
            <a:r>
              <a:rPr sz="1600" b="1" spc="60" dirty="0">
                <a:latin typeface="Arial"/>
                <a:cs typeface="Arial"/>
              </a:rPr>
              <a:t>r</a:t>
            </a:r>
            <a:r>
              <a:rPr sz="1600" b="1" spc="25" dirty="0">
                <a:latin typeface="Arial"/>
                <a:cs typeface="Arial"/>
              </a:rPr>
              <a:t>i</a:t>
            </a:r>
            <a:r>
              <a:rPr sz="1600" b="1" spc="60" dirty="0">
                <a:latin typeface="Arial"/>
                <a:cs typeface="Arial"/>
              </a:rPr>
              <a:t>n</a:t>
            </a:r>
            <a:r>
              <a:rPr sz="1600" b="1" spc="130" dirty="0">
                <a:latin typeface="Arial"/>
                <a:cs typeface="Arial"/>
              </a:rPr>
              <a:t>t</a:t>
            </a:r>
            <a:r>
              <a:rPr sz="1600" b="1" spc="-105" dirty="0">
                <a:latin typeface="Arial"/>
                <a:cs typeface="Arial"/>
              </a:rPr>
              <a:t>S</a:t>
            </a:r>
            <a:r>
              <a:rPr sz="1600" b="1" spc="60" dirty="0">
                <a:latin typeface="Arial"/>
                <a:cs typeface="Arial"/>
              </a:rPr>
              <a:t>u</a:t>
            </a:r>
            <a:r>
              <a:rPr sz="1600" b="1" spc="105" dirty="0">
                <a:latin typeface="Arial"/>
                <a:cs typeface="Arial"/>
              </a:rPr>
              <a:t>mma</a:t>
            </a:r>
            <a:r>
              <a:rPr sz="1600" b="1" spc="125" dirty="0">
                <a:latin typeface="Arial"/>
                <a:cs typeface="Arial"/>
              </a:rPr>
              <a:t>r</a:t>
            </a:r>
            <a:r>
              <a:rPr sz="1600" b="1" spc="25" dirty="0">
                <a:latin typeface="Arial"/>
                <a:cs typeface="Arial"/>
              </a:rPr>
              <a:t>y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35270" y="2719958"/>
            <a:ext cx="2659380" cy="962025"/>
          </a:xfrm>
          <a:custGeom>
            <a:avLst/>
            <a:gdLst/>
            <a:ahLst/>
            <a:cxnLst/>
            <a:rect l="l" t="t" r="r" b="b"/>
            <a:pathLst>
              <a:path w="2659379" h="962025">
                <a:moveTo>
                  <a:pt x="2659291" y="0"/>
                </a:moveTo>
                <a:lnTo>
                  <a:pt x="0" y="961555"/>
                </a:lnTo>
              </a:path>
            </a:pathLst>
          </a:custGeom>
          <a:ln w="2209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60263" y="2719958"/>
            <a:ext cx="835025" cy="958215"/>
          </a:xfrm>
          <a:custGeom>
            <a:avLst/>
            <a:gdLst/>
            <a:ahLst/>
            <a:cxnLst/>
            <a:rect l="l" t="t" r="r" b="b"/>
            <a:pathLst>
              <a:path w="835025" h="958214">
                <a:moveTo>
                  <a:pt x="834809" y="0"/>
                </a:moveTo>
                <a:lnTo>
                  <a:pt x="0" y="957846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94657" y="2719958"/>
            <a:ext cx="1024255" cy="952500"/>
          </a:xfrm>
          <a:custGeom>
            <a:avLst/>
            <a:gdLst/>
            <a:ahLst/>
            <a:cxnLst/>
            <a:rect l="l" t="t" r="r" b="b"/>
            <a:pathLst>
              <a:path w="1024254" h="952500">
                <a:moveTo>
                  <a:pt x="0" y="0"/>
                </a:moveTo>
                <a:lnTo>
                  <a:pt x="1024153" y="952195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94657" y="2719958"/>
            <a:ext cx="2947670" cy="953769"/>
          </a:xfrm>
          <a:custGeom>
            <a:avLst/>
            <a:gdLst/>
            <a:ahLst/>
            <a:cxnLst/>
            <a:rect l="l" t="t" r="r" b="b"/>
            <a:pathLst>
              <a:path w="2947670" h="953770">
                <a:moveTo>
                  <a:pt x="0" y="0"/>
                </a:moveTo>
                <a:lnTo>
                  <a:pt x="2947682" y="953744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03522" y="3114079"/>
            <a:ext cx="208279" cy="225425"/>
          </a:xfrm>
          <a:custGeom>
            <a:avLst/>
            <a:gdLst/>
            <a:ahLst/>
            <a:cxnLst/>
            <a:rect l="l" t="t" r="r" b="b"/>
            <a:pathLst>
              <a:path w="208279" h="225425">
                <a:moveTo>
                  <a:pt x="0" y="224917"/>
                </a:moveTo>
                <a:lnTo>
                  <a:pt x="207772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4683" y="3067432"/>
            <a:ext cx="80010" cy="81915"/>
          </a:xfrm>
          <a:custGeom>
            <a:avLst/>
            <a:gdLst/>
            <a:ahLst/>
            <a:cxnLst/>
            <a:rect l="l" t="t" r="r" b="b"/>
            <a:pathLst>
              <a:path w="80010" h="81914">
                <a:moveTo>
                  <a:pt x="79692" y="0"/>
                </a:moveTo>
                <a:lnTo>
                  <a:pt x="0" y="30124"/>
                </a:lnTo>
                <a:lnTo>
                  <a:pt x="55981" y="81826"/>
                </a:lnTo>
                <a:lnTo>
                  <a:pt x="79692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89372" y="3203067"/>
            <a:ext cx="144145" cy="161290"/>
          </a:xfrm>
          <a:custGeom>
            <a:avLst/>
            <a:gdLst/>
            <a:ahLst/>
            <a:cxnLst/>
            <a:rect l="l" t="t" r="r" b="b"/>
            <a:pathLst>
              <a:path w="144145" h="161289">
                <a:moveTo>
                  <a:pt x="0" y="0"/>
                </a:moveTo>
                <a:lnTo>
                  <a:pt x="143979" y="161061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96489" y="3329271"/>
            <a:ext cx="79375" cy="82550"/>
          </a:xfrm>
          <a:custGeom>
            <a:avLst/>
            <a:gdLst/>
            <a:ahLst/>
            <a:cxnLst/>
            <a:rect l="l" t="t" r="r" b="b"/>
            <a:pathLst>
              <a:path w="79375" h="82550">
                <a:moveTo>
                  <a:pt x="56807" y="0"/>
                </a:moveTo>
                <a:lnTo>
                  <a:pt x="0" y="50787"/>
                </a:lnTo>
                <a:lnTo>
                  <a:pt x="79184" y="82207"/>
                </a:lnTo>
                <a:lnTo>
                  <a:pt x="56807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90032" y="3211631"/>
            <a:ext cx="185420" cy="175260"/>
          </a:xfrm>
          <a:custGeom>
            <a:avLst/>
            <a:gdLst/>
            <a:ahLst/>
            <a:cxnLst/>
            <a:rect l="l" t="t" r="r" b="b"/>
            <a:pathLst>
              <a:path w="185420" h="175260">
                <a:moveTo>
                  <a:pt x="184924" y="17476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43879" y="3168009"/>
            <a:ext cx="81915" cy="80645"/>
          </a:xfrm>
          <a:custGeom>
            <a:avLst/>
            <a:gdLst/>
            <a:ahLst/>
            <a:cxnLst/>
            <a:rect l="l" t="t" r="r" b="b"/>
            <a:pathLst>
              <a:path w="81914" h="80644">
                <a:moveTo>
                  <a:pt x="0" y="0"/>
                </a:moveTo>
                <a:lnTo>
                  <a:pt x="29210" y="80035"/>
                </a:lnTo>
                <a:lnTo>
                  <a:pt x="81546" y="24650"/>
                </a:lnTo>
                <a:lnTo>
                  <a:pt x="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69127" y="3090291"/>
            <a:ext cx="319405" cy="94615"/>
          </a:xfrm>
          <a:custGeom>
            <a:avLst/>
            <a:gdLst/>
            <a:ahLst/>
            <a:cxnLst/>
            <a:rect l="l" t="t" r="r" b="b"/>
            <a:pathLst>
              <a:path w="319404" h="94614">
                <a:moveTo>
                  <a:pt x="0" y="0"/>
                </a:moveTo>
                <a:lnTo>
                  <a:pt x="319214" y="94564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65340" y="3144719"/>
            <a:ext cx="84455" cy="73660"/>
          </a:xfrm>
          <a:custGeom>
            <a:avLst/>
            <a:gdLst/>
            <a:ahLst/>
            <a:cxnLst/>
            <a:rect l="l" t="t" r="r" b="b"/>
            <a:pathLst>
              <a:path w="84454" h="73660">
                <a:moveTo>
                  <a:pt x="21653" y="0"/>
                </a:moveTo>
                <a:lnTo>
                  <a:pt x="0" y="73063"/>
                </a:lnTo>
                <a:lnTo>
                  <a:pt x="83883" y="58178"/>
                </a:lnTo>
                <a:lnTo>
                  <a:pt x="21653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53143" y="3098973"/>
            <a:ext cx="361950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</a:t>
            </a: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r>
              <a:rPr sz="1200" b="1" spc="-105" dirty="0">
                <a:latin typeface="FZLTZHB--B51-0"/>
                <a:cs typeface="FZLTZHB--B51-0"/>
              </a:rPr>
              <a:t> </a:t>
            </a:r>
            <a:r>
              <a:rPr sz="1200" b="1" spc="-150" dirty="0">
                <a:latin typeface="FZLTZHB--B51-0"/>
                <a:cs typeface="FZLTZHB--B51-0"/>
              </a:rPr>
              <a:t>n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25759" y="3228971"/>
            <a:ext cx="4457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75" dirty="0">
                <a:latin typeface="FZLTZHB--B51-0"/>
                <a:cs typeface="FZLTZHB--B51-0"/>
              </a:rPr>
              <a:t>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0" dirty="0">
                <a:latin typeface="FZLTZHB--B51-0"/>
                <a:cs typeface="FZLTZHB--B51-0"/>
              </a:rPr>
              <a:t>sA</a:t>
            </a:r>
            <a:r>
              <a:rPr sz="1200" b="1" spc="-75" dirty="0">
                <a:latin typeface="FZLTZHB--B51-0"/>
                <a:cs typeface="FZLTZHB--B51-0"/>
              </a:rPr>
              <a:t> 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5" dirty="0">
                <a:latin typeface="FZLTZHB--B51-0"/>
                <a:cs typeface="FZLTZHB--B51-0"/>
              </a:rPr>
              <a:t>sB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03558" y="2889576"/>
            <a:ext cx="4457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75" dirty="0">
                <a:latin typeface="FZLTZHB--B51-0"/>
                <a:cs typeface="FZLTZHB--B51-0"/>
              </a:rPr>
              <a:t>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0" dirty="0">
                <a:latin typeface="FZLTZHB--B51-0"/>
                <a:cs typeface="FZLTZHB--B51-0"/>
              </a:rPr>
              <a:t>sA</a:t>
            </a:r>
            <a:r>
              <a:rPr sz="1200" b="1" spc="-75" dirty="0">
                <a:latin typeface="FZLTZHB--B51-0"/>
                <a:cs typeface="FZLTZHB--B51-0"/>
              </a:rPr>
              <a:t> 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5" dirty="0">
                <a:latin typeface="FZLTZHB--B51-0"/>
                <a:cs typeface="FZLTZHB--B51-0"/>
              </a:rPr>
              <a:t>sB</a:t>
            </a:r>
            <a:endParaRPr sz="12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105616"/>
            <a:ext cx="5792298" cy="2307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58584" y="1516555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第一阶段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60008" rIns="0" bIns="0" rtlCol="0">
            <a:spAutoFit/>
          </a:bodyPr>
          <a:lstStyle/>
          <a:p>
            <a:pPr marL="804545">
              <a:lnSpc>
                <a:spcPct val="100000"/>
              </a:lnSpc>
            </a:pPr>
            <a:r>
              <a:rPr sz="1800" i="1" spc="-95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1800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spc="-610" dirty="0">
                <a:solidFill>
                  <a:srgbClr val="000000"/>
                </a:solidFill>
                <a:latin typeface="FZLTZHB--B51-0"/>
                <a:cs typeface="FZLTZHB--B51-0"/>
              </a:rPr>
              <a:t>m</a:t>
            </a:r>
            <a:r>
              <a:rPr sz="1800" spc="-415" dirty="0">
                <a:solidFill>
                  <a:srgbClr val="000000"/>
                </a:solidFill>
                <a:latin typeface="FZLTZHB--B51-0"/>
                <a:cs typeface="FZLTZHB--B51-0"/>
              </a:rPr>
              <a:t>a</a:t>
            </a:r>
            <a:r>
              <a:rPr sz="1800" spc="200" dirty="0">
                <a:solidFill>
                  <a:srgbClr val="000000"/>
                </a:solidFill>
                <a:latin typeface="FZLTZHB--B51-0"/>
                <a:cs typeface="FZLTZHB--B51-0"/>
              </a:rPr>
              <a:t>in</a:t>
            </a:r>
            <a:r>
              <a:rPr sz="1800" spc="160" dirty="0">
                <a:solidFill>
                  <a:srgbClr val="000000"/>
                </a:solidFill>
                <a:latin typeface="FZLTZHB--B51-0"/>
                <a:cs typeface="FZLTZHB--B51-0"/>
              </a:rPr>
              <a:t>(</a:t>
            </a:r>
            <a:r>
              <a:rPr sz="1800" spc="330" dirty="0">
                <a:solidFill>
                  <a:srgbClr val="000000"/>
                </a:solidFill>
                <a:latin typeface="FZLTZHB--B51-0"/>
                <a:cs typeface="FZLTZHB--B51-0"/>
              </a:rPr>
              <a:t>):</a:t>
            </a:r>
            <a:endParaRPr sz="1800">
              <a:latin typeface="FZLTZHB--B51-0"/>
              <a:cs typeface="FZLTZHB--B51-0"/>
            </a:endParaRPr>
          </a:p>
          <a:p>
            <a:pPr marL="130619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p</a:t>
            </a:r>
            <a:r>
              <a:rPr sz="1800" spc="-10" dirty="0">
                <a:solidFill>
                  <a:srgbClr val="000000"/>
                </a:solidFill>
                <a:latin typeface="FZLTZHB--B51-0"/>
                <a:cs typeface="FZLTZHB--B51-0"/>
              </a:rPr>
              <a:t>r</a:t>
            </a:r>
            <a:r>
              <a:rPr sz="1800" spc="215" dirty="0">
                <a:solidFill>
                  <a:srgbClr val="000000"/>
                </a:solidFill>
                <a:latin typeface="FZLTZHB--B51-0"/>
                <a:cs typeface="FZLTZHB--B51-0"/>
              </a:rPr>
              <a:t>in</a:t>
            </a:r>
            <a:r>
              <a:rPr sz="1800" spc="165" dirty="0">
                <a:solidFill>
                  <a:srgbClr val="000000"/>
                </a:solidFill>
                <a:latin typeface="FZLTZHB--B51-0"/>
                <a:cs typeface="FZLTZHB--B51-0"/>
              </a:rPr>
              <a:t>t</a:t>
            </a:r>
            <a:r>
              <a:rPr sz="1800" spc="190" dirty="0">
                <a:solidFill>
                  <a:srgbClr val="000000"/>
                </a:solidFill>
                <a:latin typeface="FZLTZHB--B51-0"/>
                <a:cs typeface="FZLTZHB--B51-0"/>
              </a:rPr>
              <a:t>In</a:t>
            </a:r>
            <a:r>
              <a:rPr sz="1800" spc="135" dirty="0">
                <a:solidFill>
                  <a:srgbClr val="000000"/>
                </a:solidFill>
                <a:latin typeface="FZLTZHB--B51-0"/>
                <a:cs typeface="FZLTZHB--B51-0"/>
              </a:rPr>
              <a:t>t</a:t>
            </a:r>
            <a:r>
              <a:rPr sz="1800" spc="5" dirty="0">
                <a:solidFill>
                  <a:srgbClr val="000000"/>
                </a:solidFill>
                <a:latin typeface="FZLTZHB--B51-0"/>
                <a:cs typeface="FZLTZHB--B51-0"/>
              </a:rPr>
              <a:t>ro</a:t>
            </a:r>
            <a:r>
              <a:rPr sz="1800" spc="270" dirty="0">
                <a:solidFill>
                  <a:srgbClr val="000000"/>
                </a:solidFill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 marL="130619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p</a:t>
            </a:r>
            <a:r>
              <a:rPr sz="1800" spc="-10" dirty="0">
                <a:solidFill>
                  <a:srgbClr val="000000"/>
                </a:solidFill>
                <a:latin typeface="FZLTZHB--B51-0"/>
                <a:cs typeface="FZLTZHB--B51-0"/>
              </a:rPr>
              <a:t>r</a:t>
            </a:r>
            <a:r>
              <a:rPr sz="1800" spc="-265" dirty="0">
                <a:solidFill>
                  <a:srgbClr val="000000"/>
                </a:solidFill>
                <a:latin typeface="FZLTZHB--B51-0"/>
                <a:cs typeface="FZLTZHB--B51-0"/>
              </a:rPr>
              <a:t>ob</a:t>
            </a:r>
            <a:r>
              <a:rPr sz="1800" spc="-320" dirty="0">
                <a:solidFill>
                  <a:srgbClr val="000000"/>
                </a:solidFill>
                <a:latin typeface="FZLTZHB--B51-0"/>
                <a:cs typeface="FZLTZHB--B51-0"/>
              </a:rPr>
              <a:t>A</a:t>
            </a:r>
            <a:r>
              <a:rPr sz="1800" spc="405" dirty="0">
                <a:solidFill>
                  <a:srgbClr val="000000"/>
                </a:solidFill>
                <a:latin typeface="FZLTZHB--B51-0"/>
                <a:cs typeface="FZLTZHB--B51-0"/>
              </a:rPr>
              <a:t>,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FZLTZHB--B51-0"/>
                <a:cs typeface="FZLTZHB--B51-0"/>
              </a:rPr>
              <a:t>p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r</a:t>
            </a:r>
            <a:r>
              <a:rPr sz="1800" spc="-200" dirty="0">
                <a:solidFill>
                  <a:srgbClr val="000000"/>
                </a:solidFill>
                <a:latin typeface="FZLTZHB--B51-0"/>
                <a:cs typeface="FZLTZHB--B51-0"/>
              </a:rPr>
              <a:t>o</a:t>
            </a:r>
            <a:r>
              <a:rPr sz="1800" spc="-335" dirty="0">
                <a:solidFill>
                  <a:srgbClr val="000000"/>
                </a:solidFill>
                <a:latin typeface="FZLTZHB--B51-0"/>
                <a:cs typeface="FZLTZHB--B51-0"/>
              </a:rPr>
              <a:t>bB</a:t>
            </a:r>
            <a:r>
              <a:rPr sz="1800" spc="405" dirty="0">
                <a:solidFill>
                  <a:srgbClr val="000000"/>
                </a:solidFill>
                <a:latin typeface="FZLTZHB--B51-0"/>
                <a:cs typeface="FZLTZHB--B51-0"/>
              </a:rPr>
              <a:t>,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15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220" dirty="0">
                <a:solidFill>
                  <a:srgbClr val="000000"/>
                </a:solidFill>
                <a:latin typeface="FZLTZHB--B51-0"/>
                <a:cs typeface="FZLTZHB--B51-0"/>
              </a:rPr>
              <a:t>n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215" dirty="0">
                <a:solidFill>
                  <a:srgbClr val="000000"/>
                </a:solidFill>
                <a:latin typeface="FZLTZHB--B51-0"/>
                <a:cs typeface="FZLTZHB--B51-0"/>
              </a:rPr>
              <a:t>=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15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210" dirty="0">
                <a:solidFill>
                  <a:srgbClr val="000000"/>
                </a:solidFill>
                <a:latin typeface="FZLTZHB--B51-0"/>
                <a:cs typeface="FZLTZHB--B51-0"/>
              </a:rPr>
              <a:t>g</a:t>
            </a:r>
            <a:r>
              <a:rPr sz="1800" spc="-220" dirty="0">
                <a:solidFill>
                  <a:srgbClr val="000000"/>
                </a:solidFill>
                <a:latin typeface="FZLTZHB--B51-0"/>
                <a:cs typeface="FZLTZHB--B51-0"/>
              </a:rPr>
              <a:t>e</a:t>
            </a:r>
            <a:r>
              <a:rPr sz="1800" spc="130" dirty="0">
                <a:solidFill>
                  <a:srgbClr val="000000"/>
                </a:solidFill>
                <a:latin typeface="FZLTZHB--B51-0"/>
                <a:cs typeface="FZLTZHB--B51-0"/>
              </a:rPr>
              <a:t>tI</a:t>
            </a:r>
            <a:r>
              <a:rPr sz="1800" spc="250" dirty="0">
                <a:solidFill>
                  <a:srgbClr val="000000"/>
                </a:solidFill>
                <a:latin typeface="FZLTZHB--B51-0"/>
                <a:cs typeface="FZLTZHB--B51-0"/>
              </a:rPr>
              <a:t>n</a:t>
            </a:r>
            <a:r>
              <a:rPr sz="1800" spc="-45" dirty="0">
                <a:solidFill>
                  <a:srgbClr val="000000"/>
                </a:solidFill>
                <a:latin typeface="FZLTZHB--B51-0"/>
                <a:cs typeface="FZLTZHB--B51-0"/>
              </a:rPr>
              <a:t>pu</a:t>
            </a:r>
            <a:r>
              <a:rPr sz="1800" spc="-35" dirty="0">
                <a:solidFill>
                  <a:srgbClr val="000000"/>
                </a:solidFill>
                <a:latin typeface="FZLTZHB--B51-0"/>
                <a:cs typeface="FZLTZHB--B51-0"/>
              </a:rPr>
              <a:t>t</a:t>
            </a:r>
            <a:r>
              <a:rPr sz="1800" spc="-110" dirty="0">
                <a:solidFill>
                  <a:srgbClr val="000000"/>
                </a:solidFill>
                <a:latin typeface="FZLTZHB--B51-0"/>
                <a:cs typeface="FZLTZHB--B51-0"/>
              </a:rPr>
              <a:t>s</a:t>
            </a:r>
            <a:r>
              <a:rPr sz="1800" spc="275" dirty="0">
                <a:solidFill>
                  <a:srgbClr val="000000"/>
                </a:solidFill>
                <a:latin typeface="FZLTZHB--B51-0"/>
                <a:cs typeface="FZLTZHB--B51-0"/>
              </a:rPr>
              <a:t>()</a:t>
            </a:r>
            <a:endParaRPr sz="1800">
              <a:latin typeface="FZLTZHB--B51-0"/>
              <a:cs typeface="FZLTZHB--B51-0"/>
            </a:endParaRPr>
          </a:p>
          <a:p>
            <a:pPr marL="1306195" marR="5080">
              <a:lnSpc>
                <a:spcPct val="150000"/>
              </a:lnSpc>
            </a:pPr>
            <a:r>
              <a:rPr sz="1800" spc="-90" dirty="0">
                <a:solidFill>
                  <a:srgbClr val="000000"/>
                </a:solidFill>
                <a:latin typeface="FZLTZHB--B51-0"/>
                <a:cs typeface="FZLTZHB--B51-0"/>
              </a:rPr>
              <a:t>w</a:t>
            </a:r>
            <a:r>
              <a:rPr sz="1800" spc="-40" dirty="0">
                <a:solidFill>
                  <a:srgbClr val="000000"/>
                </a:solidFill>
                <a:latin typeface="FZLTZHB--B51-0"/>
                <a:cs typeface="FZLTZHB--B51-0"/>
              </a:rPr>
              <a:t>i</a:t>
            </a:r>
            <a:r>
              <a:rPr sz="1800" spc="-235" dirty="0">
                <a:solidFill>
                  <a:srgbClr val="000000"/>
                </a:solidFill>
                <a:latin typeface="FZLTZHB--B51-0"/>
                <a:cs typeface="FZLTZHB--B51-0"/>
              </a:rPr>
              <a:t>ns</a:t>
            </a:r>
            <a:r>
              <a:rPr sz="1800" spc="-295" dirty="0">
                <a:solidFill>
                  <a:srgbClr val="000000"/>
                </a:solidFill>
                <a:latin typeface="FZLTZHB--B51-0"/>
                <a:cs typeface="FZLTZHB--B51-0"/>
              </a:rPr>
              <a:t>A</a:t>
            </a:r>
            <a:r>
              <a:rPr sz="1800" spc="405" dirty="0">
                <a:solidFill>
                  <a:srgbClr val="000000"/>
                </a:solidFill>
                <a:latin typeface="FZLTZHB--B51-0"/>
                <a:cs typeface="FZLTZHB--B51-0"/>
              </a:rPr>
              <a:t>,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95" dirty="0">
                <a:solidFill>
                  <a:srgbClr val="000000"/>
                </a:solidFill>
                <a:latin typeface="FZLTZHB--B51-0"/>
                <a:cs typeface="FZLTZHB--B51-0"/>
              </a:rPr>
              <a:t>w</a:t>
            </a:r>
            <a:r>
              <a:rPr sz="1800" spc="-30" dirty="0">
                <a:solidFill>
                  <a:srgbClr val="000000"/>
                </a:solidFill>
                <a:latin typeface="FZLTZHB--B51-0"/>
                <a:cs typeface="FZLTZHB--B51-0"/>
              </a:rPr>
              <a:t>i</a:t>
            </a:r>
            <a:r>
              <a:rPr sz="1800" spc="-220" dirty="0">
                <a:solidFill>
                  <a:srgbClr val="000000"/>
                </a:solidFill>
                <a:latin typeface="FZLTZHB--B51-0"/>
                <a:cs typeface="FZLTZHB--B51-0"/>
              </a:rPr>
              <a:t>n</a:t>
            </a:r>
            <a:r>
              <a:rPr sz="1800" spc="-245" dirty="0">
                <a:solidFill>
                  <a:srgbClr val="000000"/>
                </a:solidFill>
                <a:latin typeface="FZLTZHB--B51-0"/>
                <a:cs typeface="FZLTZHB--B51-0"/>
              </a:rPr>
              <a:t>s</a:t>
            </a:r>
            <a:r>
              <a:rPr sz="1800" spc="-310" dirty="0">
                <a:solidFill>
                  <a:srgbClr val="000000"/>
                </a:solidFill>
                <a:latin typeface="FZLTZHB--B51-0"/>
                <a:cs typeface="FZLTZHB--B51-0"/>
              </a:rPr>
              <a:t>B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215" dirty="0">
                <a:solidFill>
                  <a:srgbClr val="000000"/>
                </a:solidFill>
                <a:latin typeface="FZLTZHB--B51-0"/>
                <a:cs typeface="FZLTZHB--B51-0"/>
              </a:rPr>
              <a:t>=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15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285" dirty="0">
                <a:solidFill>
                  <a:srgbClr val="000000"/>
                </a:solidFill>
                <a:latin typeface="FZLTZHB--B51-0"/>
                <a:cs typeface="FZLTZHB--B51-0"/>
              </a:rPr>
              <a:t>s</a:t>
            </a:r>
            <a:r>
              <a:rPr sz="1800" spc="110" dirty="0">
                <a:solidFill>
                  <a:srgbClr val="000000"/>
                </a:solidFill>
                <a:latin typeface="FZLTZHB--B51-0"/>
                <a:cs typeface="FZLTZHB--B51-0"/>
              </a:rPr>
              <a:t>i</a:t>
            </a:r>
            <a:r>
              <a:rPr sz="1800" spc="-665" dirty="0">
                <a:solidFill>
                  <a:srgbClr val="000000"/>
                </a:solidFill>
                <a:latin typeface="FZLTZHB--B51-0"/>
                <a:cs typeface="FZLTZHB--B51-0"/>
              </a:rPr>
              <a:t>mN</a:t>
            </a:r>
            <a:r>
              <a:rPr sz="1800" spc="-645" dirty="0">
                <a:solidFill>
                  <a:srgbClr val="000000"/>
                </a:solidFill>
                <a:latin typeface="FZLTZHB--B51-0"/>
                <a:cs typeface="FZLTZHB--B51-0"/>
              </a:rPr>
              <a:t>G</a:t>
            </a:r>
            <a:r>
              <a:rPr sz="1800" spc="-434" dirty="0">
                <a:solidFill>
                  <a:srgbClr val="000000"/>
                </a:solidFill>
                <a:latin typeface="FZLTZHB--B51-0"/>
                <a:cs typeface="FZLTZHB--B51-0"/>
              </a:rPr>
              <a:t>am</a:t>
            </a:r>
            <a:r>
              <a:rPr sz="1800" spc="-360" dirty="0">
                <a:solidFill>
                  <a:srgbClr val="000000"/>
                </a:solidFill>
                <a:latin typeface="FZLTZHB--B51-0"/>
                <a:cs typeface="FZLTZHB--B51-0"/>
              </a:rPr>
              <a:t>e</a:t>
            </a:r>
            <a:r>
              <a:rPr sz="1800" spc="-110" dirty="0">
                <a:solidFill>
                  <a:srgbClr val="000000"/>
                </a:solidFill>
                <a:latin typeface="FZLTZHB--B51-0"/>
                <a:cs typeface="FZLTZHB--B51-0"/>
              </a:rPr>
              <a:t>s</a:t>
            </a:r>
            <a:r>
              <a:rPr sz="1800" spc="20" dirty="0">
                <a:solidFill>
                  <a:srgbClr val="000000"/>
                </a:solidFill>
                <a:latin typeface="FZLTZHB--B51-0"/>
                <a:cs typeface="FZLTZHB--B51-0"/>
              </a:rPr>
              <a:t>(</a:t>
            </a:r>
            <a:r>
              <a:rPr sz="1800" spc="25" dirty="0">
                <a:solidFill>
                  <a:srgbClr val="000000"/>
                </a:solidFill>
                <a:latin typeface="FZLTZHB--B51-0"/>
                <a:cs typeface="FZLTZHB--B51-0"/>
              </a:rPr>
              <a:t>n</a:t>
            </a:r>
            <a:r>
              <a:rPr sz="1800" spc="405" dirty="0">
                <a:solidFill>
                  <a:srgbClr val="000000"/>
                </a:solidFill>
                <a:latin typeface="FZLTZHB--B51-0"/>
                <a:cs typeface="FZLTZHB--B51-0"/>
              </a:rPr>
              <a:t>,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FZLTZHB--B51-0"/>
                <a:cs typeface="FZLTZHB--B51-0"/>
              </a:rPr>
              <a:t>p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r</a:t>
            </a:r>
            <a:r>
              <a:rPr sz="1800" spc="-200" dirty="0">
                <a:solidFill>
                  <a:srgbClr val="000000"/>
                </a:solidFill>
                <a:latin typeface="FZLTZHB--B51-0"/>
                <a:cs typeface="FZLTZHB--B51-0"/>
              </a:rPr>
              <a:t>o</a:t>
            </a:r>
            <a:r>
              <a:rPr sz="1800" spc="-325" dirty="0">
                <a:solidFill>
                  <a:srgbClr val="000000"/>
                </a:solidFill>
                <a:latin typeface="FZLTZHB--B51-0"/>
                <a:cs typeface="FZLTZHB--B51-0"/>
              </a:rPr>
              <a:t>bA</a:t>
            </a:r>
            <a:r>
              <a:rPr sz="1800" spc="405" dirty="0">
                <a:solidFill>
                  <a:srgbClr val="000000"/>
                </a:solidFill>
                <a:latin typeface="FZLTZHB--B51-0"/>
                <a:cs typeface="FZLTZHB--B51-0"/>
              </a:rPr>
              <a:t>,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15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65" dirty="0">
                <a:solidFill>
                  <a:srgbClr val="000000"/>
                </a:solidFill>
                <a:latin typeface="FZLTZHB--B51-0"/>
                <a:cs typeface="FZLTZHB--B51-0"/>
              </a:rPr>
              <a:t>pr</a:t>
            </a:r>
            <a:r>
              <a:rPr sz="1800" spc="-85" dirty="0">
                <a:solidFill>
                  <a:srgbClr val="000000"/>
                </a:solidFill>
                <a:latin typeface="FZLTZHB--B51-0"/>
                <a:cs typeface="FZLTZHB--B51-0"/>
              </a:rPr>
              <a:t>o</a:t>
            </a:r>
            <a:r>
              <a:rPr sz="1800" spc="-330" dirty="0">
                <a:solidFill>
                  <a:srgbClr val="000000"/>
                </a:solidFill>
                <a:latin typeface="FZLTZHB--B51-0"/>
                <a:cs typeface="FZLTZHB--B51-0"/>
              </a:rPr>
              <a:t>bB</a:t>
            </a:r>
            <a:r>
              <a:rPr sz="1800" spc="275" dirty="0">
                <a:solidFill>
                  <a:srgbClr val="000000"/>
                </a:solidFill>
                <a:latin typeface="FZLTZHB--B51-0"/>
                <a:cs typeface="FZLTZHB--B51-0"/>
              </a:rPr>
              <a:t>)</a:t>
            </a:r>
            <a:r>
              <a:rPr sz="1800" spc="195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p</a:t>
            </a:r>
            <a:r>
              <a:rPr sz="1800" spc="-10" dirty="0">
                <a:solidFill>
                  <a:srgbClr val="000000"/>
                </a:solidFill>
                <a:latin typeface="FZLTZHB--B51-0"/>
                <a:cs typeface="FZLTZHB--B51-0"/>
              </a:rPr>
              <a:t>r</a:t>
            </a:r>
            <a:r>
              <a:rPr sz="1800" spc="215" dirty="0">
                <a:solidFill>
                  <a:srgbClr val="000000"/>
                </a:solidFill>
                <a:latin typeface="FZLTZHB--B51-0"/>
                <a:cs typeface="FZLTZHB--B51-0"/>
              </a:rPr>
              <a:t>in</a:t>
            </a:r>
            <a:r>
              <a:rPr sz="1800" spc="165" dirty="0">
                <a:solidFill>
                  <a:srgbClr val="000000"/>
                </a:solidFill>
                <a:latin typeface="FZLTZHB--B51-0"/>
                <a:cs typeface="FZLTZHB--B51-0"/>
              </a:rPr>
              <a:t>t</a:t>
            </a:r>
            <a:r>
              <a:rPr sz="1800" spc="-420" dirty="0">
                <a:solidFill>
                  <a:srgbClr val="000000"/>
                </a:solidFill>
                <a:latin typeface="FZLTZHB--B51-0"/>
                <a:cs typeface="FZLTZHB--B51-0"/>
              </a:rPr>
              <a:t>Su</a:t>
            </a:r>
            <a:r>
              <a:rPr sz="1800" spc="-595" dirty="0">
                <a:solidFill>
                  <a:srgbClr val="000000"/>
                </a:solidFill>
                <a:latin typeface="FZLTZHB--B51-0"/>
                <a:cs typeface="FZLTZHB--B51-0"/>
              </a:rPr>
              <a:t>m</a:t>
            </a:r>
            <a:r>
              <a:rPr sz="1800" spc="-315" dirty="0">
                <a:solidFill>
                  <a:srgbClr val="000000"/>
                </a:solidFill>
                <a:latin typeface="FZLTZHB--B51-0"/>
                <a:cs typeface="FZLTZHB--B51-0"/>
              </a:rPr>
              <a:t>ma</a:t>
            </a:r>
            <a:r>
              <a:rPr sz="1800" spc="-175" dirty="0">
                <a:solidFill>
                  <a:srgbClr val="000000"/>
                </a:solidFill>
                <a:latin typeface="FZLTZHB--B51-0"/>
                <a:cs typeface="FZLTZHB--B51-0"/>
              </a:rPr>
              <a:t>r</a:t>
            </a:r>
            <a:r>
              <a:rPr sz="1800" spc="-100" dirty="0">
                <a:solidFill>
                  <a:srgbClr val="000000"/>
                </a:solidFill>
                <a:latin typeface="FZLTZHB--B51-0"/>
                <a:cs typeface="FZLTZHB--B51-0"/>
              </a:rPr>
              <a:t>y</a:t>
            </a:r>
            <a:r>
              <a:rPr sz="1800" spc="275" dirty="0">
                <a:solidFill>
                  <a:srgbClr val="000000"/>
                </a:solidFill>
                <a:latin typeface="FZLTZHB--B51-0"/>
                <a:cs typeface="FZLTZHB--B51-0"/>
              </a:rPr>
              <a:t>(</a:t>
            </a:r>
            <a:r>
              <a:rPr sz="1800" spc="-95" dirty="0">
                <a:solidFill>
                  <a:srgbClr val="000000"/>
                </a:solidFill>
                <a:latin typeface="FZLTZHB--B51-0"/>
                <a:cs typeface="FZLTZHB--B51-0"/>
              </a:rPr>
              <a:t>w</a:t>
            </a:r>
            <a:r>
              <a:rPr sz="1800" spc="-30" dirty="0">
                <a:solidFill>
                  <a:srgbClr val="000000"/>
                </a:solidFill>
                <a:latin typeface="FZLTZHB--B51-0"/>
                <a:cs typeface="FZLTZHB--B51-0"/>
              </a:rPr>
              <a:t>i</a:t>
            </a:r>
            <a:r>
              <a:rPr sz="1800" spc="-220" dirty="0">
                <a:solidFill>
                  <a:srgbClr val="000000"/>
                </a:solidFill>
                <a:latin typeface="FZLTZHB--B51-0"/>
                <a:cs typeface="FZLTZHB--B51-0"/>
              </a:rPr>
              <a:t>n</a:t>
            </a:r>
            <a:r>
              <a:rPr sz="1800" spc="-270" dirty="0">
                <a:solidFill>
                  <a:srgbClr val="000000"/>
                </a:solidFill>
                <a:latin typeface="FZLTZHB--B51-0"/>
                <a:cs typeface="FZLTZHB--B51-0"/>
              </a:rPr>
              <a:t>sA</a:t>
            </a:r>
            <a:r>
              <a:rPr sz="1800" spc="405" dirty="0">
                <a:solidFill>
                  <a:srgbClr val="000000"/>
                </a:solidFill>
                <a:latin typeface="FZLTZHB--B51-0"/>
                <a:cs typeface="FZLTZHB--B51-0"/>
              </a:rPr>
              <a:t>,</a:t>
            </a:r>
            <a:r>
              <a:rPr sz="1800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15" dirty="0">
                <a:solidFill>
                  <a:srgbClr val="000000"/>
                </a:solidFill>
                <a:latin typeface="FZLTZHB--B51-0"/>
                <a:cs typeface="FZLTZHB--B51-0"/>
              </a:rPr>
              <a:t> </a:t>
            </a:r>
            <a:r>
              <a:rPr sz="1800" spc="-110" dirty="0">
                <a:solidFill>
                  <a:srgbClr val="000000"/>
                </a:solidFill>
                <a:latin typeface="FZLTZHB--B51-0"/>
                <a:cs typeface="FZLTZHB--B51-0"/>
              </a:rPr>
              <a:t>wi</a:t>
            </a:r>
            <a:r>
              <a:rPr sz="1800" spc="-135" dirty="0">
                <a:solidFill>
                  <a:srgbClr val="000000"/>
                </a:solidFill>
                <a:latin typeface="FZLTZHB--B51-0"/>
                <a:cs typeface="FZLTZHB--B51-0"/>
              </a:rPr>
              <a:t>n</a:t>
            </a:r>
            <a:r>
              <a:rPr sz="1800" spc="-275" dirty="0">
                <a:solidFill>
                  <a:srgbClr val="000000"/>
                </a:solidFill>
                <a:latin typeface="FZLTZHB--B51-0"/>
                <a:cs typeface="FZLTZHB--B51-0"/>
              </a:rPr>
              <a:t>sB</a:t>
            </a:r>
            <a:r>
              <a:rPr sz="1800" spc="275" dirty="0">
                <a:solidFill>
                  <a:srgbClr val="000000"/>
                </a:solidFill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4062" y="1661185"/>
            <a:ext cx="35877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70" dirty="0">
                <a:latin typeface="Arial"/>
                <a:cs typeface="Arial"/>
              </a:rPr>
              <a:t>m</a:t>
            </a:r>
            <a:r>
              <a:rPr sz="800" b="1" spc="20" dirty="0">
                <a:latin typeface="Arial"/>
                <a:cs typeface="Arial"/>
              </a:rPr>
              <a:t>a</a:t>
            </a:r>
            <a:r>
              <a:rPr sz="800" b="1" spc="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0222" y="2302077"/>
            <a:ext cx="5600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15" dirty="0">
                <a:latin typeface="Arial"/>
                <a:cs typeface="Arial"/>
              </a:rPr>
              <a:t>rin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55" dirty="0">
                <a:latin typeface="Arial"/>
                <a:cs typeface="Arial"/>
              </a:rPr>
              <a:t>f</a:t>
            </a:r>
            <a:r>
              <a:rPr sz="800" b="1" spc="30" dirty="0">
                <a:latin typeface="Arial"/>
                <a:cs typeface="Arial"/>
              </a:rPr>
              <a:t>o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8833" y="2300330"/>
            <a:ext cx="5981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35" dirty="0">
                <a:latin typeface="Arial"/>
                <a:cs typeface="Arial"/>
              </a:rPr>
              <a:t>get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20" dirty="0">
                <a:latin typeface="Arial"/>
                <a:cs typeface="Arial"/>
              </a:rPr>
              <a:t>u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-55" dirty="0">
                <a:latin typeface="Arial"/>
                <a:cs typeface="Arial"/>
              </a:rPr>
              <a:t>s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0277" y="2305905"/>
            <a:ext cx="633730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85" dirty="0">
                <a:latin typeface="Arial"/>
                <a:cs typeface="Arial"/>
              </a:rPr>
              <a:t>m</a:t>
            </a:r>
            <a:r>
              <a:rPr sz="700" b="1" spc="65" dirty="0">
                <a:latin typeface="Arial"/>
                <a:cs typeface="Arial"/>
              </a:rPr>
              <a:t>N</a:t>
            </a:r>
            <a:r>
              <a:rPr sz="700" b="1" spc="-10" dirty="0">
                <a:latin typeface="Arial"/>
                <a:cs typeface="Arial"/>
              </a:rPr>
              <a:t>G</a:t>
            </a:r>
            <a:r>
              <a:rPr sz="700" b="1" spc="15" dirty="0">
                <a:latin typeface="Arial"/>
                <a:cs typeface="Arial"/>
              </a:rPr>
              <a:t>a</a:t>
            </a:r>
            <a:r>
              <a:rPr sz="700" b="1" spc="50" dirty="0">
                <a:latin typeface="Arial"/>
                <a:cs typeface="Arial"/>
              </a:rPr>
              <a:t>m</a:t>
            </a:r>
            <a:r>
              <a:rPr sz="700" b="1" spc="25" dirty="0">
                <a:latin typeface="Arial"/>
                <a:cs typeface="Arial"/>
              </a:rPr>
              <a:t>e</a:t>
            </a: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30339" y="2307006"/>
            <a:ext cx="741045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30" dirty="0">
                <a:latin typeface="Arial"/>
                <a:cs typeface="Arial"/>
              </a:rPr>
              <a:t>pr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50" dirty="0">
                <a:latin typeface="Arial"/>
                <a:cs typeface="Arial"/>
              </a:rPr>
              <a:t>n</a:t>
            </a:r>
            <a:r>
              <a:rPr sz="700" b="1" spc="20" dirty="0">
                <a:latin typeface="Arial"/>
                <a:cs typeface="Arial"/>
              </a:rPr>
              <a:t>t</a:t>
            </a:r>
            <a:r>
              <a:rPr sz="700" b="1" spc="-50" dirty="0">
                <a:latin typeface="Arial"/>
                <a:cs typeface="Arial"/>
              </a:rPr>
              <a:t>S</a:t>
            </a:r>
            <a:r>
              <a:rPr sz="700" b="1" spc="25" dirty="0">
                <a:latin typeface="Arial"/>
                <a:cs typeface="Arial"/>
              </a:rPr>
              <a:t>u</a:t>
            </a:r>
            <a:r>
              <a:rPr sz="700" b="1" spc="55" dirty="0">
                <a:latin typeface="Arial"/>
                <a:cs typeface="Arial"/>
              </a:rPr>
              <a:t>mm</a:t>
            </a:r>
            <a:r>
              <a:rPr sz="700" b="1" spc="30" dirty="0">
                <a:latin typeface="Arial"/>
                <a:cs typeface="Arial"/>
              </a:rPr>
              <a:t>a</a:t>
            </a:r>
            <a:r>
              <a:rPr sz="700" b="1" spc="25" dirty="0">
                <a:latin typeface="Arial"/>
                <a:cs typeface="Arial"/>
              </a:rPr>
              <a:t>r</a:t>
            </a:r>
            <a:r>
              <a:rPr sz="700" b="1" spc="5" dirty="0">
                <a:latin typeface="Arial"/>
                <a:cs typeface="Arial"/>
              </a:rPr>
              <a:t>y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105616"/>
            <a:ext cx="5792298" cy="2307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58584" y="1516555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第一阶段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6363" y="2464366"/>
            <a:ext cx="6983730" cy="214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3715" indent="-501650">
              <a:lnSpc>
                <a:spcPct val="100000"/>
              </a:lnSpc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dirty="0">
                <a:latin typeface="FZLTZHB--B51-0"/>
                <a:cs typeface="FZLTZHB--B51-0"/>
              </a:rPr>
              <a:t>p</a:t>
            </a:r>
            <a:r>
              <a:rPr sz="1800" b="1" spc="-10" dirty="0">
                <a:latin typeface="FZLTZHB--B51-0"/>
                <a:cs typeface="FZLTZHB--B51-0"/>
              </a:rPr>
              <a:t>r</a:t>
            </a:r>
            <a:r>
              <a:rPr sz="1800" b="1" spc="215" dirty="0">
                <a:latin typeface="FZLTZHB--B51-0"/>
                <a:cs typeface="FZLTZHB--B51-0"/>
              </a:rPr>
              <a:t>in</a:t>
            </a:r>
            <a:r>
              <a:rPr sz="1800" b="1" spc="165" dirty="0">
                <a:latin typeface="FZLTZHB--B51-0"/>
                <a:cs typeface="FZLTZHB--B51-0"/>
              </a:rPr>
              <a:t>t</a:t>
            </a:r>
            <a:r>
              <a:rPr sz="1800" b="1" spc="190" dirty="0">
                <a:latin typeface="FZLTZHB--B51-0"/>
                <a:cs typeface="FZLTZHB--B51-0"/>
              </a:rPr>
              <a:t>In</a:t>
            </a:r>
            <a:r>
              <a:rPr sz="1800" b="1" spc="135" dirty="0">
                <a:latin typeface="FZLTZHB--B51-0"/>
                <a:cs typeface="FZLTZHB--B51-0"/>
              </a:rPr>
              <a:t>t</a:t>
            </a:r>
            <a:r>
              <a:rPr sz="1800" b="1" spc="5" dirty="0">
                <a:latin typeface="FZLTZHB--B51-0"/>
                <a:cs typeface="FZLTZHB--B51-0"/>
              </a:rPr>
              <a:t>ro</a:t>
            </a:r>
            <a:r>
              <a:rPr sz="1800" b="1" spc="270" dirty="0">
                <a:latin typeface="FZLTZHB--B51-0"/>
                <a:cs typeface="FZLTZHB--B51-0"/>
              </a:rPr>
              <a:t>(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380" dirty="0">
                <a:latin typeface="FZLTZHB--B51-0"/>
                <a:cs typeface="FZLTZHB--B51-0"/>
              </a:rPr>
              <a:t>:</a:t>
            </a:r>
            <a:endParaRPr sz="1800">
              <a:latin typeface="FZLTZHB--B51-0"/>
              <a:cs typeface="FZLTZHB--B51-0"/>
            </a:endParaRPr>
          </a:p>
          <a:p>
            <a:pPr marL="513715" marR="5080">
              <a:lnSpc>
                <a:spcPct val="200000"/>
              </a:lnSpc>
            </a:pPr>
            <a:r>
              <a:rPr sz="1800" b="1" spc="145" dirty="0">
                <a:latin typeface="FZLTZHB--B51-0"/>
                <a:cs typeface="FZLTZHB--B51-0"/>
              </a:rPr>
              <a:t>print(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250" dirty="0">
                <a:solidFill>
                  <a:srgbClr val="1DB41D"/>
                </a:solidFill>
                <a:latin typeface="Heiti SC"/>
                <a:cs typeface="Heiti SC"/>
              </a:rPr>
              <a:t>这个程序模拟两个选手</a:t>
            </a:r>
            <a:r>
              <a:rPr sz="1800" b="1" spc="-425" dirty="0">
                <a:solidFill>
                  <a:srgbClr val="1DB41D"/>
                </a:solidFill>
                <a:latin typeface="FZLTZHB--B51-0"/>
                <a:cs typeface="FZLTZHB--B51-0"/>
              </a:rPr>
              <a:t>A</a:t>
            </a:r>
            <a:r>
              <a:rPr sz="1800" b="1" spc="-425" dirty="0">
                <a:solidFill>
                  <a:srgbClr val="1DB41D"/>
                </a:solidFill>
                <a:latin typeface="Heiti SC"/>
                <a:cs typeface="Heiti SC"/>
              </a:rPr>
              <a:t>和</a:t>
            </a:r>
            <a:r>
              <a:rPr sz="1800" b="1" spc="-440" dirty="0">
                <a:solidFill>
                  <a:srgbClr val="1DB41D"/>
                </a:solidFill>
                <a:latin typeface="FZLTZHB--B51-0"/>
                <a:cs typeface="FZLTZHB--B51-0"/>
              </a:rPr>
              <a:t>B</a:t>
            </a:r>
            <a:r>
              <a:rPr sz="1800" b="1" spc="-440" dirty="0">
                <a:solidFill>
                  <a:srgbClr val="1DB41D"/>
                </a:solidFill>
                <a:latin typeface="Heiti SC"/>
                <a:cs typeface="Heiti SC"/>
              </a:rPr>
              <a:t>的某种竞技比赛</a:t>
            </a:r>
            <a:r>
              <a:rPr sz="1800" b="1" spc="24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145" dirty="0">
                <a:latin typeface="FZLTZHB--B51-0"/>
                <a:cs typeface="FZLTZHB--B51-0"/>
              </a:rPr>
              <a:t>print(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程序运行需要</a:t>
            </a:r>
            <a:r>
              <a:rPr sz="1800" b="1" spc="-425" dirty="0">
                <a:solidFill>
                  <a:srgbClr val="1DB41D"/>
                </a:solidFill>
                <a:latin typeface="FZLTZHB--B51-0"/>
                <a:cs typeface="FZLTZHB--B51-0"/>
              </a:rPr>
              <a:t>A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和</a:t>
            </a:r>
            <a:r>
              <a:rPr sz="1800" b="1" spc="-440" dirty="0">
                <a:solidFill>
                  <a:srgbClr val="1DB41D"/>
                </a:solidFill>
                <a:latin typeface="FZLTZHB--B51-0"/>
                <a:cs typeface="FZLTZHB--B51-0"/>
              </a:rPr>
              <a:t>B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的能力值</a:t>
            </a:r>
            <a:r>
              <a:rPr sz="18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(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以</a:t>
            </a:r>
            <a:r>
              <a:rPr sz="1800" b="1" spc="-220" dirty="0">
                <a:solidFill>
                  <a:srgbClr val="1DB41D"/>
                </a:solidFill>
                <a:latin typeface="FZLTZHB--B51-0"/>
                <a:cs typeface="FZLTZHB--B51-0"/>
              </a:rPr>
              <a:t>0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到</a:t>
            </a:r>
            <a:r>
              <a:rPr sz="18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之间的小数表示</a:t>
            </a:r>
            <a:r>
              <a:rPr sz="18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)"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783080">
              <a:lnSpc>
                <a:spcPct val="100000"/>
              </a:lnSpc>
            </a:pPr>
            <a:r>
              <a:rPr sz="2000" b="1" spc="-5" dirty="0">
                <a:latin typeface="Heiti SC"/>
                <a:cs typeface="Heiti SC"/>
              </a:rPr>
              <a:t>介绍性内容，提高用户体验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4062" y="1661185"/>
            <a:ext cx="35877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70" dirty="0">
                <a:latin typeface="Arial"/>
                <a:cs typeface="Arial"/>
              </a:rPr>
              <a:t>m</a:t>
            </a:r>
            <a:r>
              <a:rPr sz="800" b="1" spc="20" dirty="0">
                <a:latin typeface="Arial"/>
                <a:cs typeface="Arial"/>
              </a:rPr>
              <a:t>a</a:t>
            </a:r>
            <a:r>
              <a:rPr sz="800" b="1" spc="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0222" y="2302077"/>
            <a:ext cx="5600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15" dirty="0">
                <a:latin typeface="Arial"/>
                <a:cs typeface="Arial"/>
              </a:rPr>
              <a:t>rin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55" dirty="0">
                <a:latin typeface="Arial"/>
                <a:cs typeface="Arial"/>
              </a:rPr>
              <a:t>f</a:t>
            </a:r>
            <a:r>
              <a:rPr sz="800" b="1" spc="30" dirty="0">
                <a:latin typeface="Arial"/>
                <a:cs typeface="Arial"/>
              </a:rPr>
              <a:t>o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8833" y="2300330"/>
            <a:ext cx="5981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35" dirty="0">
                <a:latin typeface="Arial"/>
                <a:cs typeface="Arial"/>
              </a:rPr>
              <a:t>get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20" dirty="0">
                <a:latin typeface="Arial"/>
                <a:cs typeface="Arial"/>
              </a:rPr>
              <a:t>u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-55" dirty="0">
                <a:latin typeface="Arial"/>
                <a:cs typeface="Arial"/>
              </a:rPr>
              <a:t>s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0277" y="2305905"/>
            <a:ext cx="633730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85" dirty="0">
                <a:latin typeface="Arial"/>
                <a:cs typeface="Arial"/>
              </a:rPr>
              <a:t>m</a:t>
            </a:r>
            <a:r>
              <a:rPr sz="700" b="1" spc="65" dirty="0">
                <a:latin typeface="Arial"/>
                <a:cs typeface="Arial"/>
              </a:rPr>
              <a:t>N</a:t>
            </a:r>
            <a:r>
              <a:rPr sz="700" b="1" spc="-10" dirty="0">
                <a:latin typeface="Arial"/>
                <a:cs typeface="Arial"/>
              </a:rPr>
              <a:t>G</a:t>
            </a:r>
            <a:r>
              <a:rPr sz="700" b="1" spc="15" dirty="0">
                <a:latin typeface="Arial"/>
                <a:cs typeface="Arial"/>
              </a:rPr>
              <a:t>a</a:t>
            </a:r>
            <a:r>
              <a:rPr sz="700" b="1" spc="50" dirty="0">
                <a:latin typeface="Arial"/>
                <a:cs typeface="Arial"/>
              </a:rPr>
              <a:t>m</a:t>
            </a:r>
            <a:r>
              <a:rPr sz="700" b="1" spc="25" dirty="0">
                <a:latin typeface="Arial"/>
                <a:cs typeface="Arial"/>
              </a:rPr>
              <a:t>e</a:t>
            </a: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30339" y="2307006"/>
            <a:ext cx="741045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30" dirty="0">
                <a:latin typeface="Arial"/>
                <a:cs typeface="Arial"/>
              </a:rPr>
              <a:t>pr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50" dirty="0">
                <a:latin typeface="Arial"/>
                <a:cs typeface="Arial"/>
              </a:rPr>
              <a:t>n</a:t>
            </a:r>
            <a:r>
              <a:rPr sz="700" b="1" spc="20" dirty="0">
                <a:latin typeface="Arial"/>
                <a:cs typeface="Arial"/>
              </a:rPr>
              <a:t>t</a:t>
            </a:r>
            <a:r>
              <a:rPr sz="700" b="1" spc="-50" dirty="0">
                <a:latin typeface="Arial"/>
                <a:cs typeface="Arial"/>
              </a:rPr>
              <a:t>S</a:t>
            </a:r>
            <a:r>
              <a:rPr sz="700" b="1" spc="25" dirty="0">
                <a:latin typeface="Arial"/>
                <a:cs typeface="Arial"/>
              </a:rPr>
              <a:t>u</a:t>
            </a:r>
            <a:r>
              <a:rPr sz="700" b="1" spc="55" dirty="0">
                <a:latin typeface="Arial"/>
                <a:cs typeface="Arial"/>
              </a:rPr>
              <a:t>mm</a:t>
            </a:r>
            <a:r>
              <a:rPr sz="700" b="1" spc="30" dirty="0">
                <a:latin typeface="Arial"/>
                <a:cs typeface="Arial"/>
              </a:rPr>
              <a:t>a</a:t>
            </a:r>
            <a:r>
              <a:rPr sz="700" b="1" spc="25" dirty="0">
                <a:latin typeface="Arial"/>
                <a:cs typeface="Arial"/>
              </a:rPr>
              <a:t>r</a:t>
            </a:r>
            <a:r>
              <a:rPr sz="700" b="1" spc="5" dirty="0">
                <a:latin typeface="Arial"/>
                <a:cs typeface="Arial"/>
              </a:rPr>
              <a:t>y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2958" y="1396892"/>
            <a:ext cx="6439535" cy="2473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整数类型的无限范围及</a:t>
            </a:r>
            <a:r>
              <a:rPr sz="2000" b="1" spc="114" dirty="0">
                <a:latin typeface="Arial"/>
                <a:cs typeface="Arial"/>
              </a:rPr>
              <a:t>4</a:t>
            </a:r>
            <a:r>
              <a:rPr sz="2000" b="1" spc="-5" dirty="0">
                <a:latin typeface="Heiti SC"/>
                <a:cs typeface="Heiti SC"/>
              </a:rPr>
              <a:t>种进</a:t>
            </a:r>
            <a:r>
              <a:rPr sz="2000" b="1" dirty="0">
                <a:latin typeface="Heiti SC"/>
                <a:cs typeface="Heiti SC"/>
              </a:rPr>
              <a:t>制</a:t>
            </a:r>
            <a:r>
              <a:rPr sz="2000" b="1" spc="-5" dirty="0">
                <a:latin typeface="Heiti SC"/>
                <a:cs typeface="Heiti SC"/>
              </a:rPr>
              <a:t>表示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浮点数类型的近似无限范围、小尾</a:t>
            </a:r>
            <a:r>
              <a:rPr sz="2000" b="1" dirty="0">
                <a:latin typeface="Heiti SC"/>
                <a:cs typeface="Heiti SC"/>
              </a:rPr>
              <a:t>数</a:t>
            </a:r>
            <a:r>
              <a:rPr sz="2000" b="1" spc="-5" dirty="0">
                <a:latin typeface="Heiti SC"/>
                <a:cs typeface="Heiti SC"/>
              </a:rPr>
              <a:t>及科</a:t>
            </a:r>
            <a:r>
              <a:rPr sz="2000" b="1" dirty="0">
                <a:latin typeface="Heiti SC"/>
                <a:cs typeface="Heiti SC"/>
              </a:rPr>
              <a:t>学</a:t>
            </a:r>
            <a:r>
              <a:rPr sz="2000" b="1" spc="-5" dirty="0">
                <a:latin typeface="Heiti SC"/>
                <a:cs typeface="Heiti SC"/>
              </a:rPr>
              <a:t>计数法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345" dirty="0">
                <a:latin typeface="Arial"/>
                <a:cs typeface="Arial"/>
              </a:rPr>
              <a:t>+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200" dirty="0">
                <a:latin typeface="Arial"/>
                <a:cs typeface="Arial"/>
              </a:rPr>
              <a:t>-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190" dirty="0">
                <a:latin typeface="Arial"/>
                <a:cs typeface="Arial"/>
              </a:rPr>
              <a:t>*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380" dirty="0">
                <a:latin typeface="Arial"/>
                <a:cs typeface="Arial"/>
              </a:rPr>
              <a:t>/</a:t>
            </a:r>
            <a:r>
              <a:rPr sz="2000" b="1" dirty="0">
                <a:latin typeface="Heiti SC"/>
                <a:cs typeface="Heiti SC"/>
              </a:rPr>
              <a:t>、</a:t>
            </a:r>
            <a:r>
              <a:rPr sz="2000" b="1" spc="385" dirty="0">
                <a:latin typeface="Arial"/>
                <a:cs typeface="Arial"/>
              </a:rPr>
              <a:t>//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85" dirty="0">
                <a:latin typeface="Arial"/>
                <a:cs typeface="Arial"/>
              </a:rPr>
              <a:t>%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195" dirty="0">
                <a:latin typeface="Arial"/>
                <a:cs typeface="Arial"/>
              </a:rPr>
              <a:t>*</a:t>
            </a:r>
            <a:r>
              <a:rPr sz="2000" b="1" spc="190" dirty="0">
                <a:latin typeface="Arial"/>
                <a:cs typeface="Arial"/>
              </a:rPr>
              <a:t>*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二</a:t>
            </a:r>
            <a:r>
              <a:rPr sz="2000" b="1" spc="-5" dirty="0">
                <a:latin typeface="Heiti SC"/>
                <a:cs typeface="Heiti SC"/>
              </a:rPr>
              <a:t>元增</a:t>
            </a:r>
            <a:r>
              <a:rPr sz="2000" b="1" dirty="0">
                <a:latin typeface="Heiti SC"/>
                <a:cs typeface="Heiti SC"/>
              </a:rPr>
              <a:t>强</a:t>
            </a:r>
            <a:r>
              <a:rPr sz="2000" b="1" spc="-5" dirty="0">
                <a:latin typeface="Heiti SC"/>
                <a:cs typeface="Heiti SC"/>
              </a:rPr>
              <a:t>赋值</a:t>
            </a:r>
            <a:r>
              <a:rPr sz="2000" b="1" dirty="0">
                <a:latin typeface="Heiti SC"/>
                <a:cs typeface="Heiti SC"/>
              </a:rPr>
              <a:t>操</a:t>
            </a:r>
            <a:r>
              <a:rPr sz="2000" b="1" spc="-5" dirty="0">
                <a:latin typeface="Heiti SC"/>
                <a:cs typeface="Heiti SC"/>
              </a:rPr>
              <a:t>作符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lr>
                <a:srgbClr val="007EDE"/>
              </a:buClr>
              <a:buChar char="-"/>
              <a:tabLst>
                <a:tab pos="200660" algn="l"/>
              </a:tabLst>
            </a:pPr>
            <a:r>
              <a:rPr sz="2000" b="1" spc="65" dirty="0">
                <a:latin typeface="Arial"/>
                <a:cs typeface="Arial"/>
              </a:rPr>
              <a:t>a</a:t>
            </a:r>
            <a:r>
              <a:rPr sz="2000" b="1" spc="75" dirty="0">
                <a:latin typeface="Arial"/>
                <a:cs typeface="Arial"/>
              </a:rPr>
              <a:t>b</a:t>
            </a:r>
            <a:r>
              <a:rPr sz="2000" b="1" spc="-15" dirty="0">
                <a:latin typeface="Arial"/>
                <a:cs typeface="Arial"/>
              </a:rPr>
              <a:t>s</a:t>
            </a:r>
            <a:r>
              <a:rPr sz="2000" b="1" spc="-5" dirty="0">
                <a:latin typeface="Arial"/>
                <a:cs typeface="Arial"/>
              </a:rPr>
              <a:t>(</a:t>
            </a:r>
            <a:r>
              <a:rPr sz="2000" b="1" spc="110" dirty="0">
                <a:latin typeface="Arial"/>
                <a:cs typeface="Arial"/>
              </a:rPr>
              <a:t>)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90" dirty="0">
                <a:latin typeface="Arial"/>
                <a:cs typeface="Arial"/>
              </a:rPr>
              <a:t>d</a:t>
            </a:r>
            <a:r>
              <a:rPr sz="2000" b="1" spc="40" dirty="0">
                <a:latin typeface="Arial"/>
                <a:cs typeface="Arial"/>
              </a:rPr>
              <a:t>i</a:t>
            </a:r>
            <a:r>
              <a:rPr sz="2000" b="1" spc="35" dirty="0">
                <a:latin typeface="Arial"/>
                <a:cs typeface="Arial"/>
              </a:rPr>
              <a:t>v</a:t>
            </a:r>
            <a:r>
              <a:rPr sz="2000" b="1" spc="180" dirty="0">
                <a:latin typeface="Arial"/>
                <a:cs typeface="Arial"/>
              </a:rPr>
              <a:t>m</a:t>
            </a:r>
            <a:r>
              <a:rPr sz="2000" b="1" spc="90" dirty="0">
                <a:latin typeface="Arial"/>
                <a:cs typeface="Arial"/>
              </a:rPr>
              <a:t>o</a:t>
            </a:r>
            <a:r>
              <a:rPr sz="2000" b="1" spc="100" dirty="0">
                <a:latin typeface="Arial"/>
                <a:cs typeface="Arial"/>
              </a:rPr>
              <a:t>d</a:t>
            </a:r>
            <a:r>
              <a:rPr sz="2000" b="1" spc="110" dirty="0">
                <a:latin typeface="Arial"/>
                <a:cs typeface="Arial"/>
              </a:rPr>
              <a:t>(</a:t>
            </a:r>
            <a:r>
              <a:rPr sz="2000" b="1" spc="105" dirty="0">
                <a:latin typeface="Arial"/>
                <a:cs typeface="Arial"/>
              </a:rPr>
              <a:t>)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110" dirty="0">
                <a:latin typeface="Arial"/>
                <a:cs typeface="Arial"/>
              </a:rPr>
              <a:t>pow(</a:t>
            </a:r>
            <a:r>
              <a:rPr sz="2000" b="1" spc="100" dirty="0">
                <a:latin typeface="Arial"/>
                <a:cs typeface="Arial"/>
              </a:rPr>
              <a:t>)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50" dirty="0">
                <a:latin typeface="Arial"/>
                <a:cs typeface="Arial"/>
              </a:rPr>
              <a:t>r</a:t>
            </a:r>
            <a:r>
              <a:rPr sz="2000" b="1" spc="85" dirty="0">
                <a:latin typeface="Arial"/>
                <a:cs typeface="Arial"/>
              </a:rPr>
              <a:t>oun</a:t>
            </a:r>
            <a:r>
              <a:rPr sz="2000" b="1" spc="80" dirty="0">
                <a:latin typeface="Arial"/>
                <a:cs typeface="Arial"/>
              </a:rPr>
              <a:t>d</a:t>
            </a:r>
            <a:r>
              <a:rPr sz="2000" b="1" spc="110" dirty="0">
                <a:latin typeface="Arial"/>
                <a:cs typeface="Arial"/>
              </a:rPr>
              <a:t>(</a:t>
            </a:r>
            <a:r>
              <a:rPr sz="2000" b="1" spc="105" dirty="0">
                <a:latin typeface="Arial"/>
                <a:cs typeface="Arial"/>
              </a:rPr>
              <a:t>)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180" dirty="0">
                <a:latin typeface="Arial"/>
                <a:cs typeface="Arial"/>
              </a:rPr>
              <a:t>m</a:t>
            </a:r>
            <a:r>
              <a:rPr sz="2000" b="1" spc="35" dirty="0">
                <a:latin typeface="Arial"/>
                <a:cs typeface="Arial"/>
              </a:rPr>
              <a:t>a</a:t>
            </a:r>
            <a:r>
              <a:rPr sz="2000" b="1" spc="80" dirty="0">
                <a:latin typeface="Arial"/>
                <a:cs typeface="Arial"/>
              </a:rPr>
              <a:t>x(</a:t>
            </a:r>
            <a:r>
              <a:rPr sz="2000" b="1" spc="110" dirty="0">
                <a:latin typeface="Arial"/>
                <a:cs typeface="Arial"/>
              </a:rPr>
              <a:t>)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180" dirty="0">
                <a:latin typeface="Arial"/>
                <a:cs typeface="Arial"/>
              </a:rPr>
              <a:t>m</a:t>
            </a:r>
            <a:r>
              <a:rPr sz="2000" b="1" spc="30" dirty="0">
                <a:latin typeface="Arial"/>
                <a:cs typeface="Arial"/>
              </a:rPr>
              <a:t>i</a:t>
            </a:r>
            <a:r>
              <a:rPr sz="2000" b="1" spc="90" dirty="0">
                <a:latin typeface="Arial"/>
                <a:cs typeface="Arial"/>
              </a:rPr>
              <a:t>n(</a:t>
            </a:r>
            <a:r>
              <a:rPr sz="2000" b="1" spc="110" dirty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007EDE"/>
              </a:buClr>
              <a:buFont typeface="Arial"/>
              <a:buChar char="-"/>
            </a:pPr>
            <a:endParaRPr sz="1650" dirty="0">
              <a:latin typeface="Times New Roman"/>
              <a:cs typeface="Times New Roman"/>
            </a:endParaRPr>
          </a:p>
          <a:p>
            <a:pPr marL="200025" indent="-187325">
              <a:lnSpc>
                <a:spcPct val="100000"/>
              </a:lnSpc>
              <a:buClr>
                <a:srgbClr val="007EDE"/>
              </a:buClr>
              <a:buChar char="-"/>
              <a:tabLst>
                <a:tab pos="200660" algn="l"/>
              </a:tabLst>
            </a:pPr>
            <a:r>
              <a:rPr sz="2000" b="1" spc="95" dirty="0">
                <a:latin typeface="Arial"/>
                <a:cs typeface="Arial"/>
              </a:rPr>
              <a:t>in</a:t>
            </a:r>
            <a:r>
              <a:rPr sz="2000" b="1" spc="65" dirty="0">
                <a:latin typeface="Arial"/>
                <a:cs typeface="Arial"/>
              </a:rPr>
              <a:t>t</a:t>
            </a:r>
            <a:r>
              <a:rPr sz="2000" b="1" spc="110" dirty="0">
                <a:latin typeface="Arial"/>
                <a:cs typeface="Arial"/>
              </a:rPr>
              <a:t>()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150" dirty="0">
                <a:latin typeface="Arial"/>
                <a:cs typeface="Arial"/>
              </a:rPr>
              <a:t>f</a:t>
            </a:r>
            <a:r>
              <a:rPr sz="2000" b="1" spc="30" dirty="0">
                <a:latin typeface="Arial"/>
                <a:cs typeface="Arial"/>
              </a:rPr>
              <a:t>l</a:t>
            </a:r>
            <a:r>
              <a:rPr sz="2000" b="1" spc="65" dirty="0">
                <a:latin typeface="Arial"/>
                <a:cs typeface="Arial"/>
              </a:rPr>
              <a:t>o</a:t>
            </a:r>
            <a:r>
              <a:rPr sz="2000" b="1" spc="35" dirty="0">
                <a:latin typeface="Arial"/>
                <a:cs typeface="Arial"/>
              </a:rPr>
              <a:t>a</a:t>
            </a:r>
            <a:r>
              <a:rPr sz="2000" b="1" spc="150" dirty="0">
                <a:latin typeface="Arial"/>
                <a:cs typeface="Arial"/>
              </a:rPr>
              <a:t>t</a:t>
            </a:r>
            <a:r>
              <a:rPr sz="2000" b="1" spc="110" dirty="0">
                <a:latin typeface="Arial"/>
                <a:cs typeface="Arial"/>
              </a:rPr>
              <a:t>(</a:t>
            </a:r>
            <a:r>
              <a:rPr sz="2000" b="1" spc="105" dirty="0">
                <a:latin typeface="Arial"/>
                <a:cs typeface="Arial"/>
              </a:rPr>
              <a:t>)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spc="-85" dirty="0">
                <a:latin typeface="Arial"/>
                <a:cs typeface="Arial"/>
              </a:rPr>
              <a:t>c</a:t>
            </a:r>
            <a:r>
              <a:rPr sz="2000" b="1" spc="135" dirty="0">
                <a:latin typeface="Arial"/>
                <a:cs typeface="Arial"/>
              </a:rPr>
              <a:t>om</a:t>
            </a:r>
            <a:r>
              <a:rPr sz="2000" b="1" spc="60" dirty="0">
                <a:latin typeface="Arial"/>
                <a:cs typeface="Arial"/>
              </a:rPr>
              <a:t>plex</a:t>
            </a:r>
            <a:r>
              <a:rPr sz="2000" b="1" spc="110" dirty="0">
                <a:latin typeface="Arial"/>
                <a:cs typeface="Arial"/>
              </a:rPr>
              <a:t>()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28689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数字类型及操作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94142" y="4035837"/>
            <a:ext cx="875359" cy="805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105616"/>
            <a:ext cx="5792298" cy="2307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58584" y="1516555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第一阶段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4356" y="2224274"/>
            <a:ext cx="20332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-210" dirty="0">
                <a:latin typeface="FZLTZHB--B51-0"/>
                <a:cs typeface="FZLTZHB--B51-0"/>
              </a:rPr>
              <a:t>g</a:t>
            </a:r>
            <a:r>
              <a:rPr sz="1800" b="1" spc="-220" dirty="0">
                <a:latin typeface="FZLTZHB--B51-0"/>
                <a:cs typeface="FZLTZHB--B51-0"/>
              </a:rPr>
              <a:t>e</a:t>
            </a:r>
            <a:r>
              <a:rPr sz="1800" b="1" spc="130" dirty="0">
                <a:latin typeface="FZLTZHB--B51-0"/>
                <a:cs typeface="FZLTZHB--B51-0"/>
              </a:rPr>
              <a:t>tI</a:t>
            </a:r>
            <a:r>
              <a:rPr sz="1800" b="1" spc="250" dirty="0">
                <a:latin typeface="FZLTZHB--B51-0"/>
                <a:cs typeface="FZLTZHB--B51-0"/>
              </a:rPr>
              <a:t>n</a:t>
            </a:r>
            <a:r>
              <a:rPr sz="1800" b="1" spc="-45" dirty="0">
                <a:latin typeface="FZLTZHB--B51-0"/>
                <a:cs typeface="FZLTZHB--B51-0"/>
              </a:rPr>
              <a:t>pu</a:t>
            </a:r>
            <a:r>
              <a:rPr sz="1800" b="1" spc="-35" dirty="0">
                <a:latin typeface="FZLTZHB--B51-0"/>
                <a:cs typeface="FZLTZHB--B51-0"/>
              </a:rPr>
              <a:t>t</a:t>
            </a:r>
            <a:r>
              <a:rPr sz="1800" b="1" spc="-110" dirty="0">
                <a:latin typeface="FZLTZHB--B51-0"/>
                <a:cs typeface="FZLTZHB--B51-0"/>
              </a:rPr>
              <a:t>s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spc="325" dirty="0">
                <a:latin typeface="FZLTZHB--B51-0"/>
                <a:cs typeface="FZLTZHB--B51-0"/>
              </a:rPr>
              <a:t>):</a:t>
            </a:r>
            <a:endParaRPr sz="18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5904" y="2759421"/>
            <a:ext cx="5470525" cy="1913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0" dirty="0">
                <a:latin typeface="FZLTZHB--B51-0"/>
                <a:cs typeface="FZLTZHB--B51-0"/>
              </a:rPr>
              <a:t>a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5" dirty="0">
                <a:solidFill>
                  <a:srgbClr val="910693"/>
                </a:solidFill>
                <a:latin typeface="FZLTZHB--B51-0"/>
                <a:cs typeface="FZLTZHB--B51-0"/>
              </a:rPr>
              <a:t>eval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spc="20" dirty="0">
                <a:solidFill>
                  <a:srgbClr val="910693"/>
                </a:solidFill>
                <a:latin typeface="FZLTZHB--B51-0"/>
                <a:cs typeface="FZLTZHB--B51-0"/>
              </a:rPr>
              <a:t>in</a:t>
            </a:r>
            <a:r>
              <a:rPr sz="1800" b="1" spc="25" dirty="0">
                <a:solidFill>
                  <a:srgbClr val="910693"/>
                </a:solidFill>
                <a:latin typeface="FZLTZHB--B51-0"/>
                <a:cs typeface="FZLTZHB--B51-0"/>
              </a:rPr>
              <a:t>p</a:t>
            </a:r>
            <a:r>
              <a:rPr sz="1800" b="1" spc="50" dirty="0">
                <a:solidFill>
                  <a:srgbClr val="910693"/>
                </a:solidFill>
                <a:latin typeface="FZLTZHB--B51-0"/>
                <a:cs typeface="FZLTZHB--B51-0"/>
              </a:rPr>
              <a:t>ut</a:t>
            </a:r>
            <a:r>
              <a:rPr sz="1800" b="1" spc="265" dirty="0">
                <a:latin typeface="FZLTZHB--B51-0"/>
                <a:cs typeface="FZLTZHB--B51-0"/>
              </a:rPr>
              <a:t>(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请输入选手</a:t>
            </a:r>
            <a:r>
              <a:rPr sz="1800" b="1" spc="-430" dirty="0">
                <a:solidFill>
                  <a:srgbClr val="1DB41D"/>
                </a:solidFill>
                <a:latin typeface="FZLTZHB--B51-0"/>
                <a:cs typeface="FZLTZHB--B51-0"/>
              </a:rPr>
              <a:t>A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的能力值</a:t>
            </a:r>
            <a:r>
              <a:rPr sz="1800" b="1" spc="20" dirty="0">
                <a:solidFill>
                  <a:srgbClr val="1DB41D"/>
                </a:solidFill>
                <a:latin typeface="FZLTZHB--B51-0"/>
                <a:cs typeface="FZLTZHB--B51-0"/>
              </a:rPr>
              <a:t>(</a:t>
            </a:r>
            <a:r>
              <a:rPr sz="18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0</a:t>
            </a:r>
            <a:r>
              <a:rPr sz="18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-</a:t>
            </a:r>
            <a:r>
              <a:rPr sz="1800" b="1" spc="185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1800" b="1" spc="130" dirty="0">
                <a:solidFill>
                  <a:srgbClr val="1DB41D"/>
                </a:solidFill>
                <a:latin typeface="FZLTZHB--B51-0"/>
                <a:cs typeface="FZLTZHB--B51-0"/>
              </a:rPr>
              <a:t>)</a:t>
            </a:r>
            <a:r>
              <a:rPr sz="1800" b="1" spc="38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3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275" dirty="0">
                <a:latin typeface="FZLTZHB--B51-0"/>
                <a:cs typeface="FZLTZHB--B51-0"/>
              </a:rPr>
              <a:t>))</a:t>
            </a:r>
            <a:endParaRPr sz="1800">
              <a:latin typeface="FZLTZHB--B51-0"/>
              <a:cs typeface="FZLTZHB--B51-0"/>
            </a:endParaRPr>
          </a:p>
          <a:p>
            <a:pPr marL="12700" marR="5080" indent="-635">
              <a:lnSpc>
                <a:spcPct val="200000"/>
              </a:lnSpc>
            </a:pPr>
            <a:r>
              <a:rPr sz="1800" b="1" spc="-215" dirty="0">
                <a:latin typeface="FZLTZHB--B51-0"/>
                <a:cs typeface="FZLTZHB--B51-0"/>
              </a:rPr>
              <a:t>b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5" dirty="0">
                <a:solidFill>
                  <a:srgbClr val="910693"/>
                </a:solidFill>
                <a:latin typeface="FZLTZHB--B51-0"/>
                <a:cs typeface="FZLTZHB--B51-0"/>
              </a:rPr>
              <a:t>eval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spc="20" dirty="0">
                <a:solidFill>
                  <a:srgbClr val="910693"/>
                </a:solidFill>
                <a:latin typeface="FZLTZHB--B51-0"/>
                <a:cs typeface="FZLTZHB--B51-0"/>
              </a:rPr>
              <a:t>in</a:t>
            </a:r>
            <a:r>
              <a:rPr sz="1800" b="1" spc="25" dirty="0">
                <a:solidFill>
                  <a:srgbClr val="910693"/>
                </a:solidFill>
                <a:latin typeface="FZLTZHB--B51-0"/>
                <a:cs typeface="FZLTZHB--B51-0"/>
              </a:rPr>
              <a:t>p</a:t>
            </a:r>
            <a:r>
              <a:rPr sz="1800" b="1" spc="50" dirty="0">
                <a:solidFill>
                  <a:srgbClr val="910693"/>
                </a:solidFill>
                <a:latin typeface="FZLTZHB--B51-0"/>
                <a:cs typeface="FZLTZHB--B51-0"/>
              </a:rPr>
              <a:t>ut</a:t>
            </a:r>
            <a:r>
              <a:rPr sz="1800" b="1" spc="265" dirty="0">
                <a:latin typeface="FZLTZHB--B51-0"/>
                <a:cs typeface="FZLTZHB--B51-0"/>
              </a:rPr>
              <a:t>(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请输入选手</a:t>
            </a:r>
            <a:r>
              <a:rPr sz="1800" b="1" spc="-445" dirty="0">
                <a:solidFill>
                  <a:srgbClr val="1DB41D"/>
                </a:solidFill>
                <a:latin typeface="FZLTZHB--B51-0"/>
                <a:cs typeface="FZLTZHB--B51-0"/>
              </a:rPr>
              <a:t>B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的能力值</a:t>
            </a:r>
            <a:r>
              <a:rPr sz="1800" b="1" spc="20" dirty="0">
                <a:solidFill>
                  <a:srgbClr val="1DB41D"/>
                </a:solidFill>
                <a:latin typeface="FZLTZHB--B51-0"/>
                <a:cs typeface="FZLTZHB--B51-0"/>
              </a:rPr>
              <a:t>(</a:t>
            </a:r>
            <a:r>
              <a:rPr sz="18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0</a:t>
            </a:r>
            <a:r>
              <a:rPr sz="18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-</a:t>
            </a:r>
            <a:r>
              <a:rPr sz="1800" b="1" spc="185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1800" b="1" spc="130" dirty="0">
                <a:solidFill>
                  <a:srgbClr val="1DB41D"/>
                </a:solidFill>
                <a:latin typeface="FZLTZHB--B51-0"/>
                <a:cs typeface="FZLTZHB--B51-0"/>
              </a:rPr>
              <a:t>)</a:t>
            </a:r>
            <a:r>
              <a:rPr sz="1800" b="1" spc="38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3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275" dirty="0">
                <a:latin typeface="FZLTZHB--B51-0"/>
                <a:cs typeface="FZLTZHB--B51-0"/>
              </a:rPr>
              <a:t>))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-220" dirty="0">
                <a:latin typeface="FZLTZHB--B51-0"/>
                <a:cs typeface="FZLTZHB--B51-0"/>
              </a:rPr>
              <a:t>n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5" dirty="0">
                <a:solidFill>
                  <a:srgbClr val="910693"/>
                </a:solidFill>
                <a:latin typeface="FZLTZHB--B51-0"/>
                <a:cs typeface="FZLTZHB--B51-0"/>
              </a:rPr>
              <a:t>eval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spc="20" dirty="0">
                <a:solidFill>
                  <a:srgbClr val="910693"/>
                </a:solidFill>
                <a:latin typeface="FZLTZHB--B51-0"/>
                <a:cs typeface="FZLTZHB--B51-0"/>
              </a:rPr>
              <a:t>in</a:t>
            </a:r>
            <a:r>
              <a:rPr sz="1800" b="1" spc="25" dirty="0">
                <a:solidFill>
                  <a:srgbClr val="910693"/>
                </a:solidFill>
                <a:latin typeface="FZLTZHB--B51-0"/>
                <a:cs typeface="FZLTZHB--B51-0"/>
              </a:rPr>
              <a:t>p</a:t>
            </a:r>
            <a:r>
              <a:rPr sz="1800" b="1" spc="50" dirty="0">
                <a:solidFill>
                  <a:srgbClr val="910693"/>
                </a:solidFill>
                <a:latin typeface="FZLTZHB--B51-0"/>
                <a:cs typeface="FZLTZHB--B51-0"/>
              </a:rPr>
              <a:t>ut</a:t>
            </a:r>
            <a:r>
              <a:rPr sz="1800" b="1" spc="265" dirty="0">
                <a:latin typeface="FZLTZHB--B51-0"/>
                <a:cs typeface="FZLTZHB--B51-0"/>
              </a:rPr>
              <a:t>(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模拟比赛的场次</a:t>
            </a:r>
            <a:r>
              <a:rPr sz="1800" b="1" spc="38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1800" b="1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-35" dirty="0">
                <a:solidFill>
                  <a:srgbClr val="1DB41D"/>
                </a:solidFill>
                <a:latin typeface="FZLTZHB--B51-0"/>
                <a:cs typeface="FZLTZHB--B51-0"/>
              </a:rPr>
              <a:t> 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275" dirty="0">
                <a:latin typeface="FZLTZHB--B51-0"/>
                <a:cs typeface="FZLTZHB--B51-0"/>
              </a:rPr>
              <a:t>))</a:t>
            </a:r>
            <a:endParaRPr sz="18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tu</a:t>
            </a:r>
            <a:r>
              <a:rPr sz="1800" b="1" i="1" spc="-10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800" b="1" spc="130" dirty="0">
                <a:latin typeface="FZLTZHB--B51-0"/>
                <a:cs typeface="FZLTZHB--B51-0"/>
              </a:rPr>
              <a:t>a</a:t>
            </a:r>
            <a:r>
              <a:rPr sz="1800" b="1" spc="6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125" dirty="0">
                <a:latin typeface="FZLTZHB--B51-0"/>
                <a:cs typeface="FZLTZHB--B51-0"/>
              </a:rPr>
              <a:t>b</a:t>
            </a:r>
            <a:r>
              <a:rPr sz="1800" b="1" spc="60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20" dirty="0">
                <a:latin typeface="FZLTZHB--B51-0"/>
                <a:cs typeface="FZLTZHB--B51-0"/>
              </a:rPr>
              <a:t>n</a:t>
            </a:r>
            <a:endParaRPr sz="18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4062" y="1661185"/>
            <a:ext cx="35877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70" dirty="0">
                <a:latin typeface="Arial"/>
                <a:cs typeface="Arial"/>
              </a:rPr>
              <a:t>m</a:t>
            </a:r>
            <a:r>
              <a:rPr sz="800" b="1" spc="20" dirty="0">
                <a:latin typeface="Arial"/>
                <a:cs typeface="Arial"/>
              </a:rPr>
              <a:t>a</a:t>
            </a:r>
            <a:r>
              <a:rPr sz="800" b="1" spc="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0222" y="2302077"/>
            <a:ext cx="5600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15" dirty="0">
                <a:latin typeface="Arial"/>
                <a:cs typeface="Arial"/>
              </a:rPr>
              <a:t>rin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55" dirty="0">
                <a:latin typeface="Arial"/>
                <a:cs typeface="Arial"/>
              </a:rPr>
              <a:t>f</a:t>
            </a:r>
            <a:r>
              <a:rPr sz="800" b="1" spc="30" dirty="0">
                <a:latin typeface="Arial"/>
                <a:cs typeface="Arial"/>
              </a:rPr>
              <a:t>o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8833" y="2300330"/>
            <a:ext cx="5981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35" dirty="0">
                <a:latin typeface="Arial"/>
                <a:cs typeface="Arial"/>
              </a:rPr>
              <a:t>get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20" dirty="0">
                <a:latin typeface="Arial"/>
                <a:cs typeface="Arial"/>
              </a:rPr>
              <a:t>u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-55" dirty="0">
                <a:latin typeface="Arial"/>
                <a:cs typeface="Arial"/>
              </a:rPr>
              <a:t>s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0277" y="2305905"/>
            <a:ext cx="633730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85" dirty="0">
                <a:latin typeface="Arial"/>
                <a:cs typeface="Arial"/>
              </a:rPr>
              <a:t>m</a:t>
            </a:r>
            <a:r>
              <a:rPr sz="700" b="1" spc="65" dirty="0">
                <a:latin typeface="Arial"/>
                <a:cs typeface="Arial"/>
              </a:rPr>
              <a:t>N</a:t>
            </a:r>
            <a:r>
              <a:rPr sz="700" b="1" spc="-10" dirty="0">
                <a:latin typeface="Arial"/>
                <a:cs typeface="Arial"/>
              </a:rPr>
              <a:t>G</a:t>
            </a:r>
            <a:r>
              <a:rPr sz="700" b="1" spc="15" dirty="0">
                <a:latin typeface="Arial"/>
                <a:cs typeface="Arial"/>
              </a:rPr>
              <a:t>a</a:t>
            </a:r>
            <a:r>
              <a:rPr sz="700" b="1" spc="50" dirty="0">
                <a:latin typeface="Arial"/>
                <a:cs typeface="Arial"/>
              </a:rPr>
              <a:t>m</a:t>
            </a:r>
            <a:r>
              <a:rPr sz="700" b="1" spc="25" dirty="0">
                <a:latin typeface="Arial"/>
                <a:cs typeface="Arial"/>
              </a:rPr>
              <a:t>e</a:t>
            </a: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30339" y="2307006"/>
            <a:ext cx="741045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30" dirty="0">
                <a:latin typeface="Arial"/>
                <a:cs typeface="Arial"/>
              </a:rPr>
              <a:t>pr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50" dirty="0">
                <a:latin typeface="Arial"/>
                <a:cs typeface="Arial"/>
              </a:rPr>
              <a:t>n</a:t>
            </a:r>
            <a:r>
              <a:rPr sz="700" b="1" spc="20" dirty="0">
                <a:latin typeface="Arial"/>
                <a:cs typeface="Arial"/>
              </a:rPr>
              <a:t>t</a:t>
            </a:r>
            <a:r>
              <a:rPr sz="700" b="1" spc="-50" dirty="0">
                <a:latin typeface="Arial"/>
                <a:cs typeface="Arial"/>
              </a:rPr>
              <a:t>S</a:t>
            </a:r>
            <a:r>
              <a:rPr sz="700" b="1" spc="25" dirty="0">
                <a:latin typeface="Arial"/>
                <a:cs typeface="Arial"/>
              </a:rPr>
              <a:t>u</a:t>
            </a:r>
            <a:r>
              <a:rPr sz="700" b="1" spc="55" dirty="0">
                <a:latin typeface="Arial"/>
                <a:cs typeface="Arial"/>
              </a:rPr>
              <a:t>mm</a:t>
            </a:r>
            <a:r>
              <a:rPr sz="700" b="1" spc="30" dirty="0">
                <a:latin typeface="Arial"/>
                <a:cs typeface="Arial"/>
              </a:rPr>
              <a:t>a</a:t>
            </a:r>
            <a:r>
              <a:rPr sz="700" b="1" spc="25" dirty="0">
                <a:latin typeface="Arial"/>
                <a:cs typeface="Arial"/>
              </a:rPr>
              <a:t>r</a:t>
            </a:r>
            <a:r>
              <a:rPr sz="700" b="1" spc="5" dirty="0">
                <a:latin typeface="Arial"/>
                <a:cs typeface="Arial"/>
              </a:rPr>
              <a:t>y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105616"/>
            <a:ext cx="5792298" cy="2307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58584" y="1516555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第一阶段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871" y="2152890"/>
            <a:ext cx="39154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dirty="0">
                <a:latin typeface="FZLTZHB--B51-0"/>
                <a:cs typeface="FZLTZHB--B51-0"/>
              </a:rPr>
              <a:t>p</a:t>
            </a:r>
            <a:r>
              <a:rPr sz="1800" b="1" spc="-10" dirty="0">
                <a:latin typeface="FZLTZHB--B51-0"/>
                <a:cs typeface="FZLTZHB--B51-0"/>
              </a:rPr>
              <a:t>r</a:t>
            </a:r>
            <a:r>
              <a:rPr sz="1800" b="1" spc="215" dirty="0">
                <a:latin typeface="FZLTZHB--B51-0"/>
                <a:cs typeface="FZLTZHB--B51-0"/>
              </a:rPr>
              <a:t>in</a:t>
            </a:r>
            <a:r>
              <a:rPr sz="1800" b="1" spc="165" dirty="0">
                <a:latin typeface="FZLTZHB--B51-0"/>
                <a:cs typeface="FZLTZHB--B51-0"/>
              </a:rPr>
              <a:t>t</a:t>
            </a:r>
            <a:r>
              <a:rPr sz="1800" b="1" spc="-420" dirty="0">
                <a:latin typeface="FZLTZHB--B51-0"/>
                <a:cs typeface="FZLTZHB--B51-0"/>
              </a:rPr>
              <a:t>Su</a:t>
            </a:r>
            <a:r>
              <a:rPr sz="1800" b="1" spc="-595" dirty="0">
                <a:latin typeface="FZLTZHB--B51-0"/>
                <a:cs typeface="FZLTZHB--B51-0"/>
              </a:rPr>
              <a:t>m</a:t>
            </a:r>
            <a:r>
              <a:rPr sz="1800" b="1" spc="-315" dirty="0">
                <a:latin typeface="FZLTZHB--B51-0"/>
                <a:cs typeface="FZLTZHB--B51-0"/>
              </a:rPr>
              <a:t>ma</a:t>
            </a:r>
            <a:r>
              <a:rPr sz="1800" b="1" spc="-175" dirty="0">
                <a:latin typeface="FZLTZHB--B51-0"/>
                <a:cs typeface="FZLTZHB--B51-0"/>
              </a:rPr>
              <a:t>r</a:t>
            </a:r>
            <a:r>
              <a:rPr sz="1800" b="1" spc="-100" dirty="0">
                <a:latin typeface="FZLTZHB--B51-0"/>
                <a:cs typeface="FZLTZHB--B51-0"/>
              </a:rPr>
              <a:t>y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spc="-95" dirty="0">
                <a:latin typeface="FZLTZHB--B51-0"/>
                <a:cs typeface="FZLTZHB--B51-0"/>
              </a:rPr>
              <a:t>w</a:t>
            </a:r>
            <a:r>
              <a:rPr sz="1800" b="1" spc="-30" dirty="0">
                <a:latin typeface="FZLTZHB--B51-0"/>
                <a:cs typeface="FZLTZHB--B51-0"/>
              </a:rPr>
              <a:t>i</a:t>
            </a:r>
            <a:r>
              <a:rPr sz="1800" b="1" spc="-220" dirty="0">
                <a:latin typeface="FZLTZHB--B51-0"/>
                <a:cs typeface="FZLTZHB--B51-0"/>
              </a:rPr>
              <a:t>n</a:t>
            </a:r>
            <a:r>
              <a:rPr sz="1800" b="1" spc="-270" dirty="0">
                <a:latin typeface="FZLTZHB--B51-0"/>
                <a:cs typeface="FZLTZHB--B51-0"/>
              </a:rPr>
              <a:t>sA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110" dirty="0">
                <a:latin typeface="FZLTZHB--B51-0"/>
                <a:cs typeface="FZLTZHB--B51-0"/>
              </a:rPr>
              <a:t>wi</a:t>
            </a:r>
            <a:r>
              <a:rPr sz="1800" b="1" spc="-135" dirty="0">
                <a:latin typeface="FZLTZHB--B51-0"/>
                <a:cs typeface="FZLTZHB--B51-0"/>
              </a:rPr>
              <a:t>n</a:t>
            </a:r>
            <a:r>
              <a:rPr sz="1800" b="1" spc="-275" dirty="0">
                <a:latin typeface="FZLTZHB--B51-0"/>
                <a:cs typeface="FZLTZHB--B51-0"/>
              </a:rPr>
              <a:t>sB</a:t>
            </a:r>
            <a:r>
              <a:rPr sz="1800" b="1" spc="325" dirty="0">
                <a:latin typeface="FZLTZHB--B51-0"/>
                <a:cs typeface="FZLTZHB--B51-0"/>
              </a:rPr>
              <a:t>):</a:t>
            </a:r>
            <a:endParaRPr sz="18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5419" y="2701530"/>
            <a:ext cx="7581900" cy="1899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35">
              <a:lnSpc>
                <a:spcPct val="100000"/>
              </a:lnSpc>
            </a:pPr>
            <a:r>
              <a:rPr sz="1800" b="1" spc="-220" dirty="0">
                <a:latin typeface="FZLTZHB--B51-0"/>
                <a:cs typeface="FZLTZHB--B51-0"/>
              </a:rPr>
              <a:t>n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95" dirty="0">
                <a:latin typeface="FZLTZHB--B51-0"/>
                <a:cs typeface="FZLTZHB--B51-0"/>
              </a:rPr>
              <a:t>w</a:t>
            </a:r>
            <a:r>
              <a:rPr sz="1800" b="1" spc="-30" dirty="0">
                <a:latin typeface="FZLTZHB--B51-0"/>
                <a:cs typeface="FZLTZHB--B51-0"/>
              </a:rPr>
              <a:t>i</a:t>
            </a:r>
            <a:r>
              <a:rPr sz="1800" b="1" spc="-220" dirty="0">
                <a:latin typeface="FZLTZHB--B51-0"/>
                <a:cs typeface="FZLTZHB--B51-0"/>
              </a:rPr>
              <a:t>n</a:t>
            </a:r>
            <a:r>
              <a:rPr sz="1800" b="1" spc="-240" dirty="0">
                <a:latin typeface="FZLTZHB--B51-0"/>
                <a:cs typeface="FZLTZHB--B51-0"/>
              </a:rPr>
              <a:t>s</a:t>
            </a:r>
            <a:r>
              <a:rPr sz="1800" b="1" spc="-300" dirty="0">
                <a:latin typeface="FZLTZHB--B51-0"/>
                <a:cs typeface="FZLTZHB--B51-0"/>
              </a:rPr>
              <a:t>A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35" dirty="0">
                <a:latin typeface="FZLTZHB--B51-0"/>
                <a:cs typeface="FZLTZHB--B51-0"/>
              </a:rPr>
              <a:t>+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90" dirty="0">
                <a:latin typeface="FZLTZHB--B51-0"/>
                <a:cs typeface="FZLTZHB--B51-0"/>
              </a:rPr>
              <a:t>w</a:t>
            </a:r>
            <a:r>
              <a:rPr sz="1800" b="1" spc="-40" dirty="0">
                <a:latin typeface="FZLTZHB--B51-0"/>
                <a:cs typeface="FZLTZHB--B51-0"/>
              </a:rPr>
              <a:t>i</a:t>
            </a:r>
            <a:r>
              <a:rPr sz="1800" b="1" spc="-254" dirty="0">
                <a:latin typeface="FZLTZHB--B51-0"/>
                <a:cs typeface="FZLTZHB--B51-0"/>
              </a:rPr>
              <a:t>nsB</a:t>
            </a:r>
            <a:endParaRPr sz="1800">
              <a:latin typeface="FZLTZHB--B51-0"/>
              <a:cs typeface="FZLTZHB--B51-0"/>
            </a:endParaRPr>
          </a:p>
          <a:p>
            <a:pPr marL="12700" marR="5080">
              <a:lnSpc>
                <a:spcPct val="200000"/>
              </a:lnSpc>
            </a:pPr>
            <a:r>
              <a:rPr sz="1800" b="1" spc="145" dirty="0">
                <a:latin typeface="FZLTZHB--B51-0"/>
                <a:cs typeface="FZLTZHB--B51-0"/>
              </a:rPr>
              <a:t>print(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250" dirty="0">
                <a:solidFill>
                  <a:srgbClr val="1DB41D"/>
                </a:solidFill>
                <a:latin typeface="Heiti SC"/>
                <a:cs typeface="Heiti SC"/>
              </a:rPr>
              <a:t>竞技分析开始，共模拟</a:t>
            </a:r>
            <a:r>
              <a:rPr sz="18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{}</a:t>
            </a:r>
            <a:r>
              <a:rPr sz="1800" b="1" spc="270" dirty="0">
                <a:solidFill>
                  <a:srgbClr val="1DB41D"/>
                </a:solidFill>
                <a:latin typeface="Heiti SC"/>
                <a:cs typeface="Heiti SC"/>
              </a:rPr>
              <a:t>场比赛</a:t>
            </a:r>
            <a:r>
              <a:rPr sz="1800" b="1" spc="24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360" dirty="0">
                <a:latin typeface="FZLTZHB--B51-0"/>
                <a:cs typeface="FZLTZHB--B51-0"/>
              </a:rPr>
              <a:t>.</a:t>
            </a:r>
            <a:r>
              <a:rPr sz="1800" b="1" spc="365" dirty="0">
                <a:latin typeface="FZLTZHB--B51-0"/>
                <a:cs typeface="FZLTZHB--B51-0"/>
              </a:rPr>
              <a:t>f</a:t>
            </a:r>
            <a:r>
              <a:rPr sz="1800" b="1" spc="-210" dirty="0">
                <a:latin typeface="FZLTZHB--B51-0"/>
                <a:cs typeface="FZLTZHB--B51-0"/>
              </a:rPr>
              <a:t>or</a:t>
            </a:r>
            <a:r>
              <a:rPr sz="1800" b="1" spc="-390" dirty="0">
                <a:latin typeface="FZLTZHB--B51-0"/>
                <a:cs typeface="FZLTZHB--B51-0"/>
              </a:rPr>
              <a:t>m</a:t>
            </a:r>
            <a:r>
              <a:rPr sz="1800" b="1" spc="70" dirty="0">
                <a:latin typeface="FZLTZHB--B51-0"/>
                <a:cs typeface="FZLTZHB--B51-0"/>
              </a:rPr>
              <a:t>a</a:t>
            </a:r>
            <a:r>
              <a:rPr sz="1800" b="1" spc="30" dirty="0">
                <a:latin typeface="FZLTZHB--B51-0"/>
                <a:cs typeface="FZLTZHB--B51-0"/>
              </a:rPr>
              <a:t>t</a:t>
            </a:r>
            <a:r>
              <a:rPr sz="1800" b="1" spc="20" dirty="0">
                <a:latin typeface="FZLTZHB--B51-0"/>
                <a:cs typeface="FZLTZHB--B51-0"/>
              </a:rPr>
              <a:t>(</a:t>
            </a:r>
            <a:r>
              <a:rPr sz="1800" b="1" spc="25" dirty="0">
                <a:latin typeface="FZLTZHB--B51-0"/>
                <a:cs typeface="FZLTZHB--B51-0"/>
              </a:rPr>
              <a:t>n</a:t>
            </a:r>
            <a:r>
              <a:rPr sz="1800" b="1" spc="275" dirty="0">
                <a:latin typeface="FZLTZHB--B51-0"/>
                <a:cs typeface="FZLTZHB--B51-0"/>
              </a:rPr>
              <a:t>))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145" dirty="0">
                <a:latin typeface="FZLTZHB--B51-0"/>
                <a:cs typeface="FZLTZHB--B51-0"/>
              </a:rPr>
              <a:t>print(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选手</a:t>
            </a:r>
            <a:r>
              <a:rPr sz="1800" b="1" spc="-425" dirty="0">
                <a:solidFill>
                  <a:srgbClr val="1DB41D"/>
                </a:solidFill>
                <a:latin typeface="FZLTZHB--B51-0"/>
                <a:cs typeface="FZLTZHB--B51-0"/>
              </a:rPr>
              <a:t>A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获胜</a:t>
            </a:r>
            <a:r>
              <a:rPr sz="18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18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}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场比赛，占比</a:t>
            </a:r>
            <a:r>
              <a:rPr sz="1800" b="1" spc="35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1800" b="1" spc="29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18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0.</a:t>
            </a:r>
            <a:r>
              <a:rPr sz="18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1800" b="1" spc="-375" dirty="0">
                <a:solidFill>
                  <a:srgbClr val="1DB41D"/>
                </a:solidFill>
                <a:latin typeface="FZLTZHB--B51-0"/>
                <a:cs typeface="FZLTZHB--B51-0"/>
              </a:rPr>
              <a:t>%</a:t>
            </a:r>
            <a:r>
              <a:rPr sz="1800" b="1" spc="-160" dirty="0">
                <a:solidFill>
                  <a:srgbClr val="1DB41D"/>
                </a:solidFill>
                <a:latin typeface="FZLTZHB--B51-0"/>
                <a:cs typeface="FZLTZHB--B51-0"/>
              </a:rPr>
              <a:t>}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370" dirty="0">
                <a:latin typeface="FZLTZHB--B51-0"/>
                <a:cs typeface="FZLTZHB--B51-0"/>
              </a:rPr>
              <a:t>.</a:t>
            </a:r>
            <a:r>
              <a:rPr sz="1800" b="1" spc="130" dirty="0">
                <a:latin typeface="FZLTZHB--B51-0"/>
                <a:cs typeface="FZLTZHB--B51-0"/>
              </a:rPr>
              <a:t>fo</a:t>
            </a:r>
            <a:r>
              <a:rPr sz="1800" b="1" spc="100" dirty="0">
                <a:latin typeface="FZLTZHB--B51-0"/>
                <a:cs typeface="FZLTZHB--B51-0"/>
              </a:rPr>
              <a:t>r</a:t>
            </a:r>
            <a:r>
              <a:rPr sz="1800" b="1" spc="-610" dirty="0">
                <a:latin typeface="FZLTZHB--B51-0"/>
                <a:cs typeface="FZLTZHB--B51-0"/>
              </a:rPr>
              <a:t>m</a:t>
            </a:r>
            <a:r>
              <a:rPr sz="1800" b="1" spc="-415" dirty="0">
                <a:latin typeface="FZLTZHB--B51-0"/>
                <a:cs typeface="FZLTZHB--B51-0"/>
              </a:rPr>
              <a:t>a</a:t>
            </a:r>
            <a:r>
              <a:rPr sz="1800" b="1" spc="295" dirty="0">
                <a:latin typeface="FZLTZHB--B51-0"/>
                <a:cs typeface="FZLTZHB--B51-0"/>
              </a:rPr>
              <a:t>t(</a:t>
            </a:r>
            <a:r>
              <a:rPr sz="1800" b="1" spc="-95" dirty="0">
                <a:latin typeface="FZLTZHB--B51-0"/>
                <a:cs typeface="FZLTZHB--B51-0"/>
              </a:rPr>
              <a:t>w</a:t>
            </a:r>
            <a:r>
              <a:rPr sz="1800" b="1" spc="-30" dirty="0">
                <a:latin typeface="FZLTZHB--B51-0"/>
                <a:cs typeface="FZLTZHB--B51-0"/>
              </a:rPr>
              <a:t>i</a:t>
            </a:r>
            <a:r>
              <a:rPr sz="1800" b="1" spc="-180" dirty="0">
                <a:latin typeface="FZLTZHB--B51-0"/>
                <a:cs typeface="FZLTZHB--B51-0"/>
              </a:rPr>
              <a:t>n</a:t>
            </a:r>
            <a:r>
              <a:rPr sz="1800" b="1" spc="-160" dirty="0">
                <a:latin typeface="FZLTZHB--B51-0"/>
                <a:cs typeface="FZLTZHB--B51-0"/>
              </a:rPr>
              <a:t>s</a:t>
            </a:r>
            <a:r>
              <a:rPr sz="1800" b="1" spc="-430" dirty="0">
                <a:latin typeface="FZLTZHB--B51-0"/>
                <a:cs typeface="FZLTZHB--B51-0"/>
              </a:rPr>
              <a:t>A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30" dirty="0">
                <a:latin typeface="FZLTZHB--B51-0"/>
                <a:cs typeface="FZLTZHB--B51-0"/>
              </a:rPr>
              <a:t> </a:t>
            </a:r>
            <a:r>
              <a:rPr sz="1800" b="1" spc="-175" dirty="0">
                <a:latin typeface="FZLTZHB--B51-0"/>
                <a:cs typeface="FZLTZHB--B51-0"/>
              </a:rPr>
              <a:t>winsA</a:t>
            </a:r>
            <a:r>
              <a:rPr sz="1800" b="1" spc="175" dirty="0">
                <a:latin typeface="FZLTZHB--B51-0"/>
                <a:cs typeface="FZLTZHB--B51-0"/>
              </a:rPr>
              <a:t>/n</a:t>
            </a:r>
            <a:r>
              <a:rPr sz="1800" b="1" spc="130" dirty="0">
                <a:latin typeface="FZLTZHB--B51-0"/>
                <a:cs typeface="FZLTZHB--B51-0"/>
              </a:rPr>
              <a:t>)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r>
              <a:rPr sz="1800" b="1" spc="195" dirty="0">
                <a:latin typeface="FZLTZHB--B51-0"/>
                <a:cs typeface="FZLTZHB--B51-0"/>
              </a:rPr>
              <a:t> </a:t>
            </a:r>
            <a:r>
              <a:rPr sz="1800" b="1" spc="145" dirty="0">
                <a:latin typeface="FZLTZHB--B51-0"/>
                <a:cs typeface="FZLTZHB--B51-0"/>
              </a:rPr>
              <a:t>print(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选手</a:t>
            </a:r>
            <a:r>
              <a:rPr sz="1800" b="1" spc="-440" dirty="0">
                <a:solidFill>
                  <a:srgbClr val="1DB41D"/>
                </a:solidFill>
                <a:latin typeface="FZLTZHB--B51-0"/>
                <a:cs typeface="FZLTZHB--B51-0"/>
              </a:rPr>
              <a:t>B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获胜</a:t>
            </a:r>
            <a:r>
              <a:rPr sz="18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18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}</a:t>
            </a:r>
            <a:r>
              <a:rPr sz="1800" b="1" dirty="0">
                <a:solidFill>
                  <a:srgbClr val="1DB41D"/>
                </a:solidFill>
                <a:latin typeface="Heiti SC"/>
                <a:cs typeface="Heiti SC"/>
              </a:rPr>
              <a:t>场比赛，占比</a:t>
            </a:r>
            <a:r>
              <a:rPr sz="1800" b="1" spc="35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1800" b="1" spc="29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18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0.</a:t>
            </a:r>
            <a:r>
              <a:rPr sz="18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1800" b="1" spc="-375" dirty="0">
                <a:solidFill>
                  <a:srgbClr val="1DB41D"/>
                </a:solidFill>
                <a:latin typeface="FZLTZHB--B51-0"/>
                <a:cs typeface="FZLTZHB--B51-0"/>
              </a:rPr>
              <a:t>%</a:t>
            </a:r>
            <a:r>
              <a:rPr sz="1800" b="1" spc="-160" dirty="0">
                <a:solidFill>
                  <a:srgbClr val="1DB41D"/>
                </a:solidFill>
                <a:latin typeface="FZLTZHB--B51-0"/>
                <a:cs typeface="FZLTZHB--B51-0"/>
              </a:rPr>
              <a:t>}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370" dirty="0">
                <a:latin typeface="FZLTZHB--B51-0"/>
                <a:cs typeface="FZLTZHB--B51-0"/>
              </a:rPr>
              <a:t>.</a:t>
            </a:r>
            <a:r>
              <a:rPr sz="1800" b="1" spc="130" dirty="0">
                <a:latin typeface="FZLTZHB--B51-0"/>
                <a:cs typeface="FZLTZHB--B51-0"/>
              </a:rPr>
              <a:t>fo</a:t>
            </a:r>
            <a:r>
              <a:rPr sz="1800" b="1" spc="100" dirty="0">
                <a:latin typeface="FZLTZHB--B51-0"/>
                <a:cs typeface="FZLTZHB--B51-0"/>
              </a:rPr>
              <a:t>r</a:t>
            </a:r>
            <a:r>
              <a:rPr sz="1800" b="1" spc="-610" dirty="0">
                <a:latin typeface="FZLTZHB--B51-0"/>
                <a:cs typeface="FZLTZHB--B51-0"/>
              </a:rPr>
              <a:t>m</a:t>
            </a:r>
            <a:r>
              <a:rPr sz="1800" b="1" spc="-415" dirty="0">
                <a:latin typeface="FZLTZHB--B51-0"/>
                <a:cs typeface="FZLTZHB--B51-0"/>
              </a:rPr>
              <a:t>a</a:t>
            </a:r>
            <a:r>
              <a:rPr sz="1800" b="1" spc="295" dirty="0">
                <a:latin typeface="FZLTZHB--B51-0"/>
                <a:cs typeface="FZLTZHB--B51-0"/>
              </a:rPr>
              <a:t>t(</a:t>
            </a:r>
            <a:r>
              <a:rPr sz="1800" b="1" spc="-95" dirty="0">
                <a:latin typeface="FZLTZHB--B51-0"/>
                <a:cs typeface="FZLTZHB--B51-0"/>
              </a:rPr>
              <a:t>w</a:t>
            </a:r>
            <a:r>
              <a:rPr sz="1800" b="1" spc="-30" dirty="0">
                <a:latin typeface="FZLTZHB--B51-0"/>
                <a:cs typeface="FZLTZHB--B51-0"/>
              </a:rPr>
              <a:t>i</a:t>
            </a:r>
            <a:r>
              <a:rPr sz="1800" b="1" spc="-180" dirty="0">
                <a:latin typeface="FZLTZHB--B51-0"/>
                <a:cs typeface="FZLTZHB--B51-0"/>
              </a:rPr>
              <a:t>n</a:t>
            </a:r>
            <a:r>
              <a:rPr sz="1800" b="1" spc="-160" dirty="0">
                <a:latin typeface="FZLTZHB--B51-0"/>
                <a:cs typeface="FZLTZHB--B51-0"/>
              </a:rPr>
              <a:t>s</a:t>
            </a:r>
            <a:r>
              <a:rPr sz="1800" b="1" spc="-445" dirty="0">
                <a:latin typeface="FZLTZHB--B51-0"/>
                <a:cs typeface="FZLTZHB--B51-0"/>
              </a:rPr>
              <a:t>B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30" dirty="0">
                <a:latin typeface="FZLTZHB--B51-0"/>
                <a:cs typeface="FZLTZHB--B51-0"/>
              </a:rPr>
              <a:t> </a:t>
            </a:r>
            <a:r>
              <a:rPr sz="1800" b="1" spc="-180" dirty="0">
                <a:latin typeface="FZLTZHB--B51-0"/>
                <a:cs typeface="FZLTZHB--B51-0"/>
              </a:rPr>
              <a:t>winsB</a:t>
            </a:r>
            <a:r>
              <a:rPr sz="1800" b="1" spc="175" dirty="0">
                <a:latin typeface="FZLTZHB--B51-0"/>
                <a:cs typeface="FZLTZHB--B51-0"/>
              </a:rPr>
              <a:t>/n</a:t>
            </a:r>
            <a:r>
              <a:rPr sz="1800" b="1" spc="130" dirty="0">
                <a:latin typeface="FZLTZHB--B51-0"/>
                <a:cs typeface="FZLTZHB--B51-0"/>
              </a:rPr>
              <a:t>)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4062" y="1661185"/>
            <a:ext cx="35877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70" dirty="0">
                <a:latin typeface="Arial"/>
                <a:cs typeface="Arial"/>
              </a:rPr>
              <a:t>m</a:t>
            </a:r>
            <a:r>
              <a:rPr sz="800" b="1" spc="20" dirty="0">
                <a:latin typeface="Arial"/>
                <a:cs typeface="Arial"/>
              </a:rPr>
              <a:t>a</a:t>
            </a:r>
            <a:r>
              <a:rPr sz="800" b="1" spc="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0222" y="2302077"/>
            <a:ext cx="5600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15" dirty="0">
                <a:latin typeface="Arial"/>
                <a:cs typeface="Arial"/>
              </a:rPr>
              <a:t>rin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55" dirty="0">
                <a:latin typeface="Arial"/>
                <a:cs typeface="Arial"/>
              </a:rPr>
              <a:t>f</a:t>
            </a:r>
            <a:r>
              <a:rPr sz="800" b="1" spc="30" dirty="0">
                <a:latin typeface="Arial"/>
                <a:cs typeface="Arial"/>
              </a:rPr>
              <a:t>o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8833" y="2300330"/>
            <a:ext cx="5981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35" dirty="0">
                <a:latin typeface="Arial"/>
                <a:cs typeface="Arial"/>
              </a:rPr>
              <a:t>get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20" dirty="0">
                <a:latin typeface="Arial"/>
                <a:cs typeface="Arial"/>
              </a:rPr>
              <a:t>u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-55" dirty="0">
                <a:latin typeface="Arial"/>
                <a:cs typeface="Arial"/>
              </a:rPr>
              <a:t>s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0277" y="2305905"/>
            <a:ext cx="633730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85" dirty="0">
                <a:latin typeface="Arial"/>
                <a:cs typeface="Arial"/>
              </a:rPr>
              <a:t>m</a:t>
            </a:r>
            <a:r>
              <a:rPr sz="700" b="1" spc="65" dirty="0">
                <a:latin typeface="Arial"/>
                <a:cs typeface="Arial"/>
              </a:rPr>
              <a:t>N</a:t>
            </a:r>
            <a:r>
              <a:rPr sz="700" b="1" spc="-10" dirty="0">
                <a:latin typeface="Arial"/>
                <a:cs typeface="Arial"/>
              </a:rPr>
              <a:t>G</a:t>
            </a:r>
            <a:r>
              <a:rPr sz="700" b="1" spc="15" dirty="0">
                <a:latin typeface="Arial"/>
                <a:cs typeface="Arial"/>
              </a:rPr>
              <a:t>a</a:t>
            </a:r>
            <a:r>
              <a:rPr sz="700" b="1" spc="50" dirty="0">
                <a:latin typeface="Arial"/>
                <a:cs typeface="Arial"/>
              </a:rPr>
              <a:t>m</a:t>
            </a:r>
            <a:r>
              <a:rPr sz="700" b="1" spc="25" dirty="0">
                <a:latin typeface="Arial"/>
                <a:cs typeface="Arial"/>
              </a:rPr>
              <a:t>e</a:t>
            </a: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30339" y="2307006"/>
            <a:ext cx="741045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30" dirty="0">
                <a:latin typeface="Arial"/>
                <a:cs typeface="Arial"/>
              </a:rPr>
              <a:t>pr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50" dirty="0">
                <a:latin typeface="Arial"/>
                <a:cs typeface="Arial"/>
              </a:rPr>
              <a:t>n</a:t>
            </a:r>
            <a:r>
              <a:rPr sz="700" b="1" spc="20" dirty="0">
                <a:latin typeface="Arial"/>
                <a:cs typeface="Arial"/>
              </a:rPr>
              <a:t>t</a:t>
            </a:r>
            <a:r>
              <a:rPr sz="700" b="1" spc="-50" dirty="0">
                <a:latin typeface="Arial"/>
                <a:cs typeface="Arial"/>
              </a:rPr>
              <a:t>S</a:t>
            </a:r>
            <a:r>
              <a:rPr sz="700" b="1" spc="25" dirty="0">
                <a:latin typeface="Arial"/>
                <a:cs typeface="Arial"/>
              </a:rPr>
              <a:t>u</a:t>
            </a:r>
            <a:r>
              <a:rPr sz="700" b="1" spc="55" dirty="0">
                <a:latin typeface="Arial"/>
                <a:cs typeface="Arial"/>
              </a:rPr>
              <a:t>mm</a:t>
            </a:r>
            <a:r>
              <a:rPr sz="700" b="1" spc="30" dirty="0">
                <a:latin typeface="Arial"/>
                <a:cs typeface="Arial"/>
              </a:rPr>
              <a:t>a</a:t>
            </a:r>
            <a:r>
              <a:rPr sz="700" b="1" spc="25" dirty="0">
                <a:latin typeface="Arial"/>
                <a:cs typeface="Arial"/>
              </a:rPr>
              <a:t>r</a:t>
            </a:r>
            <a:r>
              <a:rPr sz="700" b="1" spc="5" dirty="0">
                <a:latin typeface="Arial"/>
                <a:cs typeface="Arial"/>
              </a:rPr>
              <a:t>y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5505" cy="1186815"/>
          </a:xfrm>
          <a:custGeom>
            <a:avLst/>
            <a:gdLst/>
            <a:ahLst/>
            <a:cxnLst/>
            <a:rect l="l" t="t" r="r" b="b"/>
            <a:pathLst>
              <a:path w="2135505" h="1186814">
                <a:moveTo>
                  <a:pt x="386656" y="613942"/>
                </a:moveTo>
                <a:lnTo>
                  <a:pt x="361685" y="613942"/>
                </a:lnTo>
                <a:lnTo>
                  <a:pt x="312077" y="619022"/>
                </a:lnTo>
                <a:lnTo>
                  <a:pt x="262322" y="629182"/>
                </a:lnTo>
                <a:lnTo>
                  <a:pt x="249778" y="632992"/>
                </a:lnTo>
                <a:lnTo>
                  <a:pt x="237169" y="635532"/>
                </a:lnTo>
                <a:lnTo>
                  <a:pt x="224485" y="640612"/>
                </a:lnTo>
                <a:lnTo>
                  <a:pt x="211714" y="644422"/>
                </a:lnTo>
                <a:lnTo>
                  <a:pt x="198181" y="649502"/>
                </a:lnTo>
                <a:lnTo>
                  <a:pt x="160150" y="667282"/>
                </a:lnTo>
                <a:lnTo>
                  <a:pt x="125901" y="686332"/>
                </a:lnTo>
                <a:lnTo>
                  <a:pt x="95342" y="709192"/>
                </a:lnTo>
                <a:lnTo>
                  <a:pt x="60177" y="744752"/>
                </a:lnTo>
                <a:lnTo>
                  <a:pt x="31193" y="785392"/>
                </a:lnTo>
                <a:lnTo>
                  <a:pt x="11182" y="829842"/>
                </a:lnTo>
                <a:lnTo>
                  <a:pt x="1286" y="875562"/>
                </a:lnTo>
                <a:lnTo>
                  <a:pt x="0" y="898422"/>
                </a:lnTo>
                <a:lnTo>
                  <a:pt x="59" y="904772"/>
                </a:lnTo>
                <a:lnTo>
                  <a:pt x="4616" y="950492"/>
                </a:lnTo>
                <a:lnTo>
                  <a:pt x="14559" y="989862"/>
                </a:lnTo>
                <a:lnTo>
                  <a:pt x="23916" y="1015262"/>
                </a:lnTo>
                <a:lnTo>
                  <a:pt x="29151" y="1027962"/>
                </a:lnTo>
                <a:lnTo>
                  <a:pt x="34814" y="1039392"/>
                </a:lnTo>
                <a:lnTo>
                  <a:pt x="40907" y="1050822"/>
                </a:lnTo>
                <a:lnTo>
                  <a:pt x="47429" y="1060982"/>
                </a:lnTo>
                <a:lnTo>
                  <a:pt x="54379" y="1072412"/>
                </a:lnTo>
                <a:lnTo>
                  <a:pt x="61759" y="1082572"/>
                </a:lnTo>
                <a:lnTo>
                  <a:pt x="69567" y="1092732"/>
                </a:lnTo>
                <a:lnTo>
                  <a:pt x="77805" y="1101622"/>
                </a:lnTo>
                <a:lnTo>
                  <a:pt x="86471" y="1111782"/>
                </a:lnTo>
                <a:lnTo>
                  <a:pt x="119071" y="1139722"/>
                </a:lnTo>
                <a:lnTo>
                  <a:pt x="156954" y="1163852"/>
                </a:lnTo>
                <a:lnTo>
                  <a:pt x="198046" y="1179092"/>
                </a:lnTo>
                <a:lnTo>
                  <a:pt x="242411" y="1186712"/>
                </a:lnTo>
                <a:lnTo>
                  <a:pt x="290109" y="1186712"/>
                </a:lnTo>
                <a:lnTo>
                  <a:pt x="359002" y="1174012"/>
                </a:lnTo>
                <a:lnTo>
                  <a:pt x="395759" y="1162582"/>
                </a:lnTo>
                <a:lnTo>
                  <a:pt x="432687" y="1147342"/>
                </a:lnTo>
                <a:lnTo>
                  <a:pt x="466780" y="1128292"/>
                </a:lnTo>
                <a:lnTo>
                  <a:pt x="482723" y="1118132"/>
                </a:lnTo>
                <a:lnTo>
                  <a:pt x="318629" y="1118132"/>
                </a:lnTo>
                <a:lnTo>
                  <a:pt x="295186" y="1115592"/>
                </a:lnTo>
                <a:lnTo>
                  <a:pt x="283727" y="1111782"/>
                </a:lnTo>
                <a:lnTo>
                  <a:pt x="272424" y="1109242"/>
                </a:lnTo>
                <a:lnTo>
                  <a:pt x="260676" y="1104162"/>
                </a:lnTo>
                <a:lnTo>
                  <a:pt x="217552" y="1081302"/>
                </a:lnTo>
                <a:lnTo>
                  <a:pt x="198272" y="1066062"/>
                </a:lnTo>
                <a:lnTo>
                  <a:pt x="189192" y="1058442"/>
                </a:lnTo>
                <a:lnTo>
                  <a:pt x="164158" y="1029232"/>
                </a:lnTo>
                <a:lnTo>
                  <a:pt x="142371" y="994942"/>
                </a:lnTo>
                <a:lnTo>
                  <a:pt x="123751" y="954302"/>
                </a:lnTo>
                <a:lnTo>
                  <a:pt x="110834" y="913662"/>
                </a:lnTo>
                <a:lnTo>
                  <a:pt x="104818" y="875562"/>
                </a:lnTo>
                <a:lnTo>
                  <a:pt x="104242" y="850162"/>
                </a:lnTo>
                <a:lnTo>
                  <a:pt x="104995" y="838732"/>
                </a:lnTo>
                <a:lnTo>
                  <a:pt x="115046" y="791742"/>
                </a:lnTo>
                <a:lnTo>
                  <a:pt x="137704" y="749832"/>
                </a:lnTo>
                <a:lnTo>
                  <a:pt x="145362" y="739672"/>
                </a:lnTo>
                <a:lnTo>
                  <a:pt x="184006" y="706652"/>
                </a:lnTo>
                <a:lnTo>
                  <a:pt x="221745" y="687602"/>
                </a:lnTo>
                <a:lnTo>
                  <a:pt x="236059" y="682522"/>
                </a:lnTo>
                <a:lnTo>
                  <a:pt x="249312" y="677442"/>
                </a:lnTo>
                <a:lnTo>
                  <a:pt x="275022" y="672362"/>
                </a:lnTo>
                <a:lnTo>
                  <a:pt x="299748" y="669822"/>
                </a:lnTo>
                <a:lnTo>
                  <a:pt x="411280" y="669822"/>
                </a:lnTo>
                <a:lnTo>
                  <a:pt x="410138" y="664742"/>
                </a:lnTo>
                <a:lnTo>
                  <a:pt x="407895" y="652042"/>
                </a:lnTo>
                <a:lnTo>
                  <a:pt x="405980" y="640612"/>
                </a:lnTo>
                <a:lnTo>
                  <a:pt x="404394" y="629182"/>
                </a:lnTo>
                <a:lnTo>
                  <a:pt x="403136" y="617752"/>
                </a:lnTo>
                <a:lnTo>
                  <a:pt x="386656" y="613942"/>
                </a:lnTo>
                <a:close/>
              </a:path>
              <a:path w="2135505" h="1186814">
                <a:moveTo>
                  <a:pt x="534326" y="1019072"/>
                </a:moveTo>
                <a:lnTo>
                  <a:pt x="525262" y="1029232"/>
                </a:lnTo>
                <a:lnTo>
                  <a:pt x="515966" y="1038122"/>
                </a:lnTo>
                <a:lnTo>
                  <a:pt x="506427" y="1045742"/>
                </a:lnTo>
                <a:lnTo>
                  <a:pt x="496632" y="1054632"/>
                </a:lnTo>
                <a:lnTo>
                  <a:pt x="454643" y="1082572"/>
                </a:lnTo>
                <a:lnTo>
                  <a:pt x="419847" y="1099082"/>
                </a:lnTo>
                <a:lnTo>
                  <a:pt x="380903" y="1111782"/>
                </a:lnTo>
                <a:lnTo>
                  <a:pt x="342858" y="1118132"/>
                </a:lnTo>
                <a:lnTo>
                  <a:pt x="482723" y="1118132"/>
                </a:lnTo>
                <a:lnTo>
                  <a:pt x="487932" y="1114322"/>
                </a:lnTo>
                <a:lnTo>
                  <a:pt x="498036" y="1106702"/>
                </a:lnTo>
                <a:lnTo>
                  <a:pt x="507825" y="1099082"/>
                </a:lnTo>
                <a:lnTo>
                  <a:pt x="517298" y="1090192"/>
                </a:lnTo>
                <a:lnTo>
                  <a:pt x="526456" y="1082572"/>
                </a:lnTo>
                <a:lnTo>
                  <a:pt x="535299" y="1073682"/>
                </a:lnTo>
                <a:lnTo>
                  <a:pt x="543826" y="1063522"/>
                </a:lnTo>
                <a:lnTo>
                  <a:pt x="547293" y="1022882"/>
                </a:lnTo>
                <a:lnTo>
                  <a:pt x="534326" y="1019072"/>
                </a:lnTo>
                <a:close/>
              </a:path>
              <a:path w="2135505" h="1186814">
                <a:moveTo>
                  <a:pt x="905254" y="429792"/>
                </a:moveTo>
                <a:lnTo>
                  <a:pt x="892746" y="429792"/>
                </a:lnTo>
                <a:lnTo>
                  <a:pt x="880284" y="431062"/>
                </a:lnTo>
                <a:lnTo>
                  <a:pt x="867857" y="431062"/>
                </a:lnTo>
                <a:lnTo>
                  <a:pt x="843065" y="433602"/>
                </a:lnTo>
                <a:lnTo>
                  <a:pt x="830677" y="436142"/>
                </a:lnTo>
                <a:lnTo>
                  <a:pt x="818280" y="437412"/>
                </a:lnTo>
                <a:lnTo>
                  <a:pt x="780922" y="445032"/>
                </a:lnTo>
                <a:lnTo>
                  <a:pt x="730311" y="460272"/>
                </a:lnTo>
                <a:lnTo>
                  <a:pt x="716779" y="466622"/>
                </a:lnTo>
                <a:lnTo>
                  <a:pt x="703677" y="471702"/>
                </a:lnTo>
                <a:lnTo>
                  <a:pt x="666918" y="489482"/>
                </a:lnTo>
                <a:lnTo>
                  <a:pt x="644502" y="503452"/>
                </a:lnTo>
                <a:lnTo>
                  <a:pt x="633910" y="509802"/>
                </a:lnTo>
                <a:lnTo>
                  <a:pt x="623725" y="517422"/>
                </a:lnTo>
                <a:lnTo>
                  <a:pt x="613943" y="526312"/>
                </a:lnTo>
                <a:lnTo>
                  <a:pt x="604561" y="533932"/>
                </a:lnTo>
                <a:lnTo>
                  <a:pt x="570962" y="570762"/>
                </a:lnTo>
                <a:lnTo>
                  <a:pt x="543488" y="612672"/>
                </a:lnTo>
                <a:lnTo>
                  <a:pt x="526410" y="657122"/>
                </a:lnTo>
                <a:lnTo>
                  <a:pt x="518924" y="704112"/>
                </a:lnTo>
                <a:lnTo>
                  <a:pt x="518675" y="721892"/>
                </a:lnTo>
                <a:lnTo>
                  <a:pt x="518785" y="726972"/>
                </a:lnTo>
                <a:lnTo>
                  <a:pt x="523222" y="766342"/>
                </a:lnTo>
                <a:lnTo>
                  <a:pt x="533165" y="805712"/>
                </a:lnTo>
                <a:lnTo>
                  <a:pt x="547759" y="843812"/>
                </a:lnTo>
                <a:lnTo>
                  <a:pt x="566041" y="878102"/>
                </a:lnTo>
                <a:lnTo>
                  <a:pt x="596422" y="918742"/>
                </a:lnTo>
                <a:lnTo>
                  <a:pt x="625761" y="946682"/>
                </a:lnTo>
                <a:lnTo>
                  <a:pt x="649958" y="964462"/>
                </a:lnTo>
                <a:lnTo>
                  <a:pt x="662584" y="973352"/>
                </a:lnTo>
                <a:lnTo>
                  <a:pt x="702596" y="991132"/>
                </a:lnTo>
                <a:lnTo>
                  <a:pt x="745861" y="1001292"/>
                </a:lnTo>
                <a:lnTo>
                  <a:pt x="776542" y="1003832"/>
                </a:lnTo>
                <a:lnTo>
                  <a:pt x="792440" y="1003832"/>
                </a:lnTo>
                <a:lnTo>
                  <a:pt x="842396" y="998752"/>
                </a:lnTo>
                <a:lnTo>
                  <a:pt x="895790" y="984782"/>
                </a:lnTo>
                <a:lnTo>
                  <a:pt x="939297" y="968272"/>
                </a:lnTo>
                <a:lnTo>
                  <a:pt x="962971" y="956842"/>
                </a:lnTo>
                <a:lnTo>
                  <a:pt x="974335" y="951762"/>
                </a:lnTo>
                <a:lnTo>
                  <a:pt x="985384" y="944142"/>
                </a:lnTo>
                <a:lnTo>
                  <a:pt x="996118" y="937792"/>
                </a:lnTo>
                <a:lnTo>
                  <a:pt x="1001328" y="933982"/>
                </a:lnTo>
                <a:lnTo>
                  <a:pt x="837227" y="933982"/>
                </a:lnTo>
                <a:lnTo>
                  <a:pt x="813782" y="931442"/>
                </a:lnTo>
                <a:lnTo>
                  <a:pt x="802321" y="928902"/>
                </a:lnTo>
                <a:lnTo>
                  <a:pt x="791017" y="925092"/>
                </a:lnTo>
                <a:lnTo>
                  <a:pt x="779269" y="921282"/>
                </a:lnTo>
                <a:lnTo>
                  <a:pt x="736149" y="898422"/>
                </a:lnTo>
                <a:lnTo>
                  <a:pt x="699082" y="865402"/>
                </a:lnTo>
                <a:lnTo>
                  <a:pt x="675140" y="834922"/>
                </a:lnTo>
                <a:lnTo>
                  <a:pt x="654417" y="798092"/>
                </a:lnTo>
                <a:lnTo>
                  <a:pt x="636835" y="756182"/>
                </a:lnTo>
                <a:lnTo>
                  <a:pt x="626750" y="716812"/>
                </a:lnTo>
                <a:lnTo>
                  <a:pt x="622846" y="667282"/>
                </a:lnTo>
                <a:lnTo>
                  <a:pt x="623600" y="654582"/>
                </a:lnTo>
                <a:lnTo>
                  <a:pt x="633651" y="608862"/>
                </a:lnTo>
                <a:lnTo>
                  <a:pt x="656309" y="565682"/>
                </a:lnTo>
                <a:lnTo>
                  <a:pt x="681662" y="539012"/>
                </a:lnTo>
                <a:lnTo>
                  <a:pt x="691723" y="530122"/>
                </a:lnTo>
                <a:lnTo>
                  <a:pt x="702610" y="523772"/>
                </a:lnTo>
                <a:lnTo>
                  <a:pt x="714335" y="516152"/>
                </a:lnTo>
                <a:lnTo>
                  <a:pt x="726911" y="509802"/>
                </a:lnTo>
                <a:lnTo>
                  <a:pt x="780900" y="490752"/>
                </a:lnTo>
                <a:lnTo>
                  <a:pt x="806107" y="486942"/>
                </a:lnTo>
                <a:lnTo>
                  <a:pt x="930027" y="486942"/>
                </a:lnTo>
                <a:lnTo>
                  <a:pt x="928741" y="480592"/>
                </a:lnTo>
                <a:lnTo>
                  <a:pt x="926498" y="467892"/>
                </a:lnTo>
                <a:lnTo>
                  <a:pt x="924584" y="456462"/>
                </a:lnTo>
                <a:lnTo>
                  <a:pt x="922998" y="445032"/>
                </a:lnTo>
                <a:lnTo>
                  <a:pt x="921740" y="433602"/>
                </a:lnTo>
                <a:lnTo>
                  <a:pt x="905254" y="429792"/>
                </a:lnTo>
                <a:close/>
              </a:path>
              <a:path w="2135505" h="1186814">
                <a:moveTo>
                  <a:pt x="1052928" y="834922"/>
                </a:moveTo>
                <a:lnTo>
                  <a:pt x="1025030" y="862862"/>
                </a:lnTo>
                <a:lnTo>
                  <a:pt x="984188" y="892072"/>
                </a:lnTo>
                <a:lnTo>
                  <a:pt x="950383" y="909852"/>
                </a:lnTo>
                <a:lnTo>
                  <a:pt x="899499" y="927632"/>
                </a:lnTo>
                <a:lnTo>
                  <a:pt x="861456" y="933982"/>
                </a:lnTo>
                <a:lnTo>
                  <a:pt x="1001328" y="933982"/>
                </a:lnTo>
                <a:lnTo>
                  <a:pt x="1035902" y="907312"/>
                </a:lnTo>
                <a:lnTo>
                  <a:pt x="1065898" y="838732"/>
                </a:lnTo>
                <a:lnTo>
                  <a:pt x="1052928" y="834922"/>
                </a:lnTo>
                <a:close/>
              </a:path>
              <a:path w="2135505" h="1186814">
                <a:moveTo>
                  <a:pt x="411280" y="669822"/>
                </a:moveTo>
                <a:lnTo>
                  <a:pt x="299748" y="669822"/>
                </a:lnTo>
                <a:lnTo>
                  <a:pt x="323581" y="672362"/>
                </a:lnTo>
                <a:lnTo>
                  <a:pt x="335191" y="674902"/>
                </a:lnTo>
                <a:lnTo>
                  <a:pt x="379854" y="695222"/>
                </a:lnTo>
                <a:lnTo>
                  <a:pt x="401040" y="746022"/>
                </a:lnTo>
                <a:lnTo>
                  <a:pt x="405917" y="748562"/>
                </a:lnTo>
                <a:lnTo>
                  <a:pt x="426605" y="740942"/>
                </a:lnTo>
                <a:lnTo>
                  <a:pt x="426280" y="728242"/>
                </a:lnTo>
                <a:lnTo>
                  <a:pt x="422394" y="715542"/>
                </a:lnTo>
                <a:lnTo>
                  <a:pt x="415609" y="688872"/>
                </a:lnTo>
                <a:lnTo>
                  <a:pt x="412709" y="676172"/>
                </a:lnTo>
                <a:lnTo>
                  <a:pt x="411280" y="669822"/>
                </a:lnTo>
                <a:close/>
              </a:path>
              <a:path w="2135505" h="1186814">
                <a:moveTo>
                  <a:pt x="930027" y="486942"/>
                </a:moveTo>
                <a:lnTo>
                  <a:pt x="830375" y="486942"/>
                </a:lnTo>
                <a:lnTo>
                  <a:pt x="842185" y="488212"/>
                </a:lnTo>
                <a:lnTo>
                  <a:pt x="853795" y="490752"/>
                </a:lnTo>
                <a:lnTo>
                  <a:pt x="876460" y="498372"/>
                </a:lnTo>
                <a:lnTo>
                  <a:pt x="898459" y="511072"/>
                </a:lnTo>
                <a:lnTo>
                  <a:pt x="902837" y="519962"/>
                </a:lnTo>
                <a:lnTo>
                  <a:pt x="907828" y="532662"/>
                </a:lnTo>
                <a:lnTo>
                  <a:pt x="913430" y="545362"/>
                </a:lnTo>
                <a:lnTo>
                  <a:pt x="919645" y="561872"/>
                </a:lnTo>
                <a:lnTo>
                  <a:pt x="924521" y="564412"/>
                </a:lnTo>
                <a:lnTo>
                  <a:pt x="945222" y="556792"/>
                </a:lnTo>
                <a:lnTo>
                  <a:pt x="944881" y="545362"/>
                </a:lnTo>
                <a:lnTo>
                  <a:pt x="937439" y="518692"/>
                </a:lnTo>
                <a:lnTo>
                  <a:pt x="934211" y="505992"/>
                </a:lnTo>
                <a:lnTo>
                  <a:pt x="931312" y="493292"/>
                </a:lnTo>
                <a:lnTo>
                  <a:pt x="930027" y="486942"/>
                </a:lnTo>
                <a:close/>
              </a:path>
              <a:path w="2135505" h="1186814">
                <a:moveTo>
                  <a:pt x="1327773" y="342900"/>
                </a:moveTo>
                <a:lnTo>
                  <a:pt x="1202207" y="342900"/>
                </a:lnTo>
                <a:lnTo>
                  <a:pt x="1207706" y="346710"/>
                </a:lnTo>
                <a:lnTo>
                  <a:pt x="1211544" y="353060"/>
                </a:lnTo>
                <a:lnTo>
                  <a:pt x="1231433" y="397510"/>
                </a:lnTo>
                <a:lnTo>
                  <a:pt x="1236576" y="411480"/>
                </a:lnTo>
                <a:lnTo>
                  <a:pt x="1242109" y="425450"/>
                </a:lnTo>
                <a:lnTo>
                  <a:pt x="1317307" y="637540"/>
                </a:lnTo>
                <a:lnTo>
                  <a:pt x="1346294" y="722630"/>
                </a:lnTo>
                <a:lnTo>
                  <a:pt x="1355348" y="762000"/>
                </a:lnTo>
                <a:lnTo>
                  <a:pt x="1354445" y="769620"/>
                </a:lnTo>
                <a:lnTo>
                  <a:pt x="1347529" y="779780"/>
                </a:lnTo>
                <a:lnTo>
                  <a:pt x="1336014" y="795020"/>
                </a:lnTo>
                <a:lnTo>
                  <a:pt x="1335747" y="800100"/>
                </a:lnTo>
                <a:lnTo>
                  <a:pt x="1339227" y="808990"/>
                </a:lnTo>
                <a:lnTo>
                  <a:pt x="1350967" y="808990"/>
                </a:lnTo>
                <a:lnTo>
                  <a:pt x="1360803" y="805180"/>
                </a:lnTo>
                <a:lnTo>
                  <a:pt x="1371892" y="800100"/>
                </a:lnTo>
                <a:lnTo>
                  <a:pt x="1384234" y="795020"/>
                </a:lnTo>
                <a:lnTo>
                  <a:pt x="1397828" y="789940"/>
                </a:lnTo>
                <a:lnTo>
                  <a:pt x="1412671" y="784860"/>
                </a:lnTo>
                <a:lnTo>
                  <a:pt x="1503325" y="755650"/>
                </a:lnTo>
                <a:lnTo>
                  <a:pt x="1512930" y="751840"/>
                </a:lnTo>
                <a:lnTo>
                  <a:pt x="1555295" y="736600"/>
                </a:lnTo>
                <a:lnTo>
                  <a:pt x="1583116" y="721360"/>
                </a:lnTo>
                <a:lnTo>
                  <a:pt x="1461740" y="721360"/>
                </a:lnTo>
                <a:lnTo>
                  <a:pt x="1457029" y="709930"/>
                </a:lnTo>
                <a:lnTo>
                  <a:pt x="1452427" y="698500"/>
                </a:lnTo>
                <a:lnTo>
                  <a:pt x="1447937" y="685800"/>
                </a:lnTo>
                <a:lnTo>
                  <a:pt x="1443558" y="674370"/>
                </a:lnTo>
                <a:lnTo>
                  <a:pt x="1393018" y="509270"/>
                </a:lnTo>
                <a:lnTo>
                  <a:pt x="1402966" y="504190"/>
                </a:lnTo>
                <a:lnTo>
                  <a:pt x="1430699" y="495300"/>
                </a:lnTo>
                <a:lnTo>
                  <a:pt x="1444602" y="491490"/>
                </a:lnTo>
                <a:lnTo>
                  <a:pt x="1457845" y="488950"/>
                </a:lnTo>
                <a:lnTo>
                  <a:pt x="1656150" y="488950"/>
                </a:lnTo>
                <a:lnTo>
                  <a:pt x="1655495" y="487680"/>
                </a:lnTo>
                <a:lnTo>
                  <a:pt x="1648909" y="478790"/>
                </a:lnTo>
                <a:lnTo>
                  <a:pt x="1643709" y="472440"/>
                </a:lnTo>
                <a:lnTo>
                  <a:pt x="1372387" y="472440"/>
                </a:lnTo>
                <a:lnTo>
                  <a:pt x="1335057" y="367030"/>
                </a:lnTo>
                <a:lnTo>
                  <a:pt x="1331386" y="355600"/>
                </a:lnTo>
                <a:lnTo>
                  <a:pt x="1328052" y="344170"/>
                </a:lnTo>
                <a:lnTo>
                  <a:pt x="1327773" y="342900"/>
                </a:lnTo>
                <a:close/>
              </a:path>
              <a:path w="2135505" h="1186814">
                <a:moveTo>
                  <a:pt x="1656150" y="488950"/>
                </a:moveTo>
                <a:lnTo>
                  <a:pt x="1482355" y="488950"/>
                </a:lnTo>
                <a:lnTo>
                  <a:pt x="1493620" y="491490"/>
                </a:lnTo>
                <a:lnTo>
                  <a:pt x="1504226" y="494030"/>
                </a:lnTo>
                <a:lnTo>
                  <a:pt x="1540058" y="519430"/>
                </a:lnTo>
                <a:lnTo>
                  <a:pt x="1560007" y="552450"/>
                </a:lnTo>
                <a:lnTo>
                  <a:pt x="1574089" y="599440"/>
                </a:lnTo>
                <a:lnTo>
                  <a:pt x="1575154" y="624840"/>
                </a:lnTo>
                <a:lnTo>
                  <a:pt x="1573867" y="636270"/>
                </a:lnTo>
                <a:lnTo>
                  <a:pt x="1555402" y="679450"/>
                </a:lnTo>
                <a:lnTo>
                  <a:pt x="1525854" y="703580"/>
                </a:lnTo>
                <a:lnTo>
                  <a:pt x="1484112" y="720090"/>
                </a:lnTo>
                <a:lnTo>
                  <a:pt x="1472304" y="721360"/>
                </a:lnTo>
                <a:lnTo>
                  <a:pt x="1583116" y="721360"/>
                </a:lnTo>
                <a:lnTo>
                  <a:pt x="1619132" y="695960"/>
                </a:lnTo>
                <a:lnTo>
                  <a:pt x="1644936" y="666750"/>
                </a:lnTo>
                <a:lnTo>
                  <a:pt x="1664605" y="633730"/>
                </a:lnTo>
                <a:lnTo>
                  <a:pt x="1677614" y="588010"/>
                </a:lnTo>
                <a:lnTo>
                  <a:pt x="1678407" y="577850"/>
                </a:lnTo>
                <a:lnTo>
                  <a:pt x="1678344" y="562610"/>
                </a:lnTo>
                <a:lnTo>
                  <a:pt x="1668805" y="516890"/>
                </a:lnTo>
                <a:lnTo>
                  <a:pt x="1661385" y="499110"/>
                </a:lnTo>
                <a:lnTo>
                  <a:pt x="1656150" y="488950"/>
                </a:lnTo>
                <a:close/>
              </a:path>
              <a:path w="2135505" h="1186814">
                <a:moveTo>
                  <a:pt x="1848395" y="196850"/>
                </a:moveTo>
                <a:lnTo>
                  <a:pt x="1651505" y="196850"/>
                </a:lnTo>
                <a:lnTo>
                  <a:pt x="1661849" y="200659"/>
                </a:lnTo>
                <a:lnTo>
                  <a:pt x="1677826" y="207009"/>
                </a:lnTo>
                <a:lnTo>
                  <a:pt x="1685060" y="210820"/>
                </a:lnTo>
                <a:lnTo>
                  <a:pt x="1692809" y="215900"/>
                </a:lnTo>
                <a:lnTo>
                  <a:pt x="1701073" y="220980"/>
                </a:lnTo>
                <a:lnTo>
                  <a:pt x="1709853" y="226060"/>
                </a:lnTo>
                <a:lnTo>
                  <a:pt x="1719150" y="232410"/>
                </a:lnTo>
                <a:lnTo>
                  <a:pt x="1728965" y="240030"/>
                </a:lnTo>
                <a:lnTo>
                  <a:pt x="1739300" y="246380"/>
                </a:lnTo>
                <a:lnTo>
                  <a:pt x="1750155" y="255270"/>
                </a:lnTo>
                <a:lnTo>
                  <a:pt x="1761532" y="264160"/>
                </a:lnTo>
                <a:lnTo>
                  <a:pt x="1773432" y="273050"/>
                </a:lnTo>
                <a:lnTo>
                  <a:pt x="1785856" y="283210"/>
                </a:lnTo>
                <a:lnTo>
                  <a:pt x="1798805" y="293370"/>
                </a:lnTo>
                <a:lnTo>
                  <a:pt x="1812280" y="304800"/>
                </a:lnTo>
                <a:lnTo>
                  <a:pt x="1828989" y="318770"/>
                </a:lnTo>
                <a:lnTo>
                  <a:pt x="1857430" y="342900"/>
                </a:lnTo>
                <a:lnTo>
                  <a:pt x="1869160" y="354330"/>
                </a:lnTo>
                <a:lnTo>
                  <a:pt x="1879231" y="363220"/>
                </a:lnTo>
                <a:lnTo>
                  <a:pt x="1887642" y="370840"/>
                </a:lnTo>
                <a:lnTo>
                  <a:pt x="1894393" y="378460"/>
                </a:lnTo>
                <a:lnTo>
                  <a:pt x="1899483" y="383540"/>
                </a:lnTo>
                <a:lnTo>
                  <a:pt x="1902913" y="388620"/>
                </a:lnTo>
                <a:lnTo>
                  <a:pt x="1904682" y="391160"/>
                </a:lnTo>
                <a:lnTo>
                  <a:pt x="1923961" y="445770"/>
                </a:lnTo>
                <a:lnTo>
                  <a:pt x="1930574" y="464820"/>
                </a:lnTo>
                <a:lnTo>
                  <a:pt x="1945420" y="510540"/>
                </a:lnTo>
                <a:lnTo>
                  <a:pt x="1948704" y="523240"/>
                </a:lnTo>
                <a:lnTo>
                  <a:pt x="1951155" y="532130"/>
                </a:lnTo>
                <a:lnTo>
                  <a:pt x="1952774" y="539750"/>
                </a:lnTo>
                <a:lnTo>
                  <a:pt x="1953403" y="544830"/>
                </a:lnTo>
                <a:lnTo>
                  <a:pt x="1953514" y="549910"/>
                </a:lnTo>
                <a:lnTo>
                  <a:pt x="1952802" y="553720"/>
                </a:lnTo>
                <a:lnTo>
                  <a:pt x="1950859" y="556260"/>
                </a:lnTo>
                <a:lnTo>
                  <a:pt x="1944210" y="561340"/>
                </a:lnTo>
                <a:lnTo>
                  <a:pt x="1935451" y="565150"/>
                </a:lnTo>
                <a:lnTo>
                  <a:pt x="1922769" y="571500"/>
                </a:lnTo>
                <a:lnTo>
                  <a:pt x="1906168" y="577850"/>
                </a:lnTo>
                <a:lnTo>
                  <a:pt x="1903895" y="582930"/>
                </a:lnTo>
                <a:lnTo>
                  <a:pt x="1912340" y="607060"/>
                </a:lnTo>
                <a:lnTo>
                  <a:pt x="1917036" y="608330"/>
                </a:lnTo>
                <a:lnTo>
                  <a:pt x="1924733" y="605790"/>
                </a:lnTo>
                <a:lnTo>
                  <a:pt x="1933477" y="601980"/>
                </a:lnTo>
                <a:lnTo>
                  <a:pt x="1943273" y="598170"/>
                </a:lnTo>
                <a:lnTo>
                  <a:pt x="1954123" y="594360"/>
                </a:lnTo>
                <a:lnTo>
                  <a:pt x="1966030" y="589280"/>
                </a:lnTo>
                <a:lnTo>
                  <a:pt x="1978998" y="585470"/>
                </a:lnTo>
                <a:lnTo>
                  <a:pt x="1993029" y="580390"/>
                </a:lnTo>
                <a:lnTo>
                  <a:pt x="2008127" y="574040"/>
                </a:lnTo>
                <a:lnTo>
                  <a:pt x="2024295" y="568960"/>
                </a:lnTo>
                <a:lnTo>
                  <a:pt x="2040053" y="562610"/>
                </a:lnTo>
                <a:lnTo>
                  <a:pt x="2054882" y="557530"/>
                </a:lnTo>
                <a:lnTo>
                  <a:pt x="2068782" y="553720"/>
                </a:lnTo>
                <a:lnTo>
                  <a:pt x="2081752" y="548640"/>
                </a:lnTo>
                <a:lnTo>
                  <a:pt x="2093793" y="544830"/>
                </a:lnTo>
                <a:lnTo>
                  <a:pt x="2104905" y="541020"/>
                </a:lnTo>
                <a:lnTo>
                  <a:pt x="2115086" y="538480"/>
                </a:lnTo>
                <a:lnTo>
                  <a:pt x="2124338" y="534670"/>
                </a:lnTo>
                <a:lnTo>
                  <a:pt x="2132660" y="532130"/>
                </a:lnTo>
                <a:lnTo>
                  <a:pt x="2134933" y="528320"/>
                </a:lnTo>
                <a:lnTo>
                  <a:pt x="2129679" y="513080"/>
                </a:lnTo>
                <a:lnTo>
                  <a:pt x="2073262" y="513080"/>
                </a:lnTo>
                <a:lnTo>
                  <a:pt x="2069833" y="511810"/>
                </a:lnTo>
                <a:lnTo>
                  <a:pt x="2045896" y="467360"/>
                </a:lnTo>
                <a:lnTo>
                  <a:pt x="2040274" y="452120"/>
                </a:lnTo>
                <a:lnTo>
                  <a:pt x="2034084" y="435610"/>
                </a:lnTo>
                <a:lnTo>
                  <a:pt x="2019998" y="397510"/>
                </a:lnTo>
                <a:lnTo>
                  <a:pt x="2006610" y="359410"/>
                </a:lnTo>
                <a:lnTo>
                  <a:pt x="2000259" y="328930"/>
                </a:lnTo>
                <a:lnTo>
                  <a:pt x="2000498" y="322580"/>
                </a:lnTo>
                <a:lnTo>
                  <a:pt x="2001366" y="313690"/>
                </a:lnTo>
                <a:lnTo>
                  <a:pt x="2002829" y="302260"/>
                </a:lnTo>
                <a:lnTo>
                  <a:pt x="2003018" y="300990"/>
                </a:lnTo>
                <a:lnTo>
                  <a:pt x="1957616" y="300990"/>
                </a:lnTo>
                <a:lnTo>
                  <a:pt x="1877206" y="223520"/>
                </a:lnTo>
                <a:lnTo>
                  <a:pt x="1864494" y="212090"/>
                </a:lnTo>
                <a:lnTo>
                  <a:pt x="1852294" y="200659"/>
                </a:lnTo>
                <a:lnTo>
                  <a:pt x="1848395" y="196850"/>
                </a:lnTo>
                <a:close/>
              </a:path>
              <a:path w="2135505" h="1186814">
                <a:moveTo>
                  <a:pt x="2126615" y="504190"/>
                </a:moveTo>
                <a:lnTo>
                  <a:pt x="2110529" y="505460"/>
                </a:lnTo>
                <a:lnTo>
                  <a:pt x="2095508" y="509270"/>
                </a:lnTo>
                <a:lnTo>
                  <a:pt x="2084369" y="511810"/>
                </a:lnTo>
                <a:lnTo>
                  <a:pt x="2077110" y="513080"/>
                </a:lnTo>
                <a:lnTo>
                  <a:pt x="2129679" y="513080"/>
                </a:lnTo>
                <a:lnTo>
                  <a:pt x="2126615" y="504190"/>
                </a:lnTo>
                <a:close/>
              </a:path>
              <a:path w="2135505" h="1186814">
                <a:moveTo>
                  <a:pt x="1566687" y="280670"/>
                </a:moveTo>
                <a:lnTo>
                  <a:pt x="1399084" y="280670"/>
                </a:lnTo>
                <a:lnTo>
                  <a:pt x="1410791" y="281940"/>
                </a:lnTo>
                <a:lnTo>
                  <a:pt x="1421606" y="284480"/>
                </a:lnTo>
                <a:lnTo>
                  <a:pt x="1455953" y="312420"/>
                </a:lnTo>
                <a:lnTo>
                  <a:pt x="1470791" y="347980"/>
                </a:lnTo>
                <a:lnTo>
                  <a:pt x="1474276" y="370840"/>
                </a:lnTo>
                <a:lnTo>
                  <a:pt x="1474208" y="384810"/>
                </a:lnTo>
                <a:lnTo>
                  <a:pt x="1458209" y="427990"/>
                </a:lnTo>
                <a:lnTo>
                  <a:pt x="1426058" y="452120"/>
                </a:lnTo>
                <a:lnTo>
                  <a:pt x="1393471" y="466090"/>
                </a:lnTo>
                <a:lnTo>
                  <a:pt x="1380746" y="471170"/>
                </a:lnTo>
                <a:lnTo>
                  <a:pt x="1372387" y="472440"/>
                </a:lnTo>
                <a:lnTo>
                  <a:pt x="1643709" y="472440"/>
                </a:lnTo>
                <a:lnTo>
                  <a:pt x="1612315" y="448310"/>
                </a:lnTo>
                <a:lnTo>
                  <a:pt x="1485115" y="448310"/>
                </a:lnTo>
                <a:lnTo>
                  <a:pt x="1503944" y="435610"/>
                </a:lnTo>
                <a:lnTo>
                  <a:pt x="1513751" y="427990"/>
                </a:lnTo>
                <a:lnTo>
                  <a:pt x="1524258" y="419100"/>
                </a:lnTo>
                <a:lnTo>
                  <a:pt x="1535792" y="410210"/>
                </a:lnTo>
                <a:lnTo>
                  <a:pt x="1559106" y="378460"/>
                </a:lnTo>
                <a:lnTo>
                  <a:pt x="1574093" y="331470"/>
                </a:lnTo>
                <a:lnTo>
                  <a:pt x="1574437" y="318770"/>
                </a:lnTo>
                <a:lnTo>
                  <a:pt x="1573410" y="307340"/>
                </a:lnTo>
                <a:lnTo>
                  <a:pt x="1571010" y="294640"/>
                </a:lnTo>
                <a:lnTo>
                  <a:pt x="1567232" y="281940"/>
                </a:lnTo>
                <a:lnTo>
                  <a:pt x="1566687" y="280670"/>
                </a:lnTo>
                <a:close/>
              </a:path>
              <a:path w="2135505" h="1186814">
                <a:moveTo>
                  <a:pt x="1571482" y="436880"/>
                </a:moveTo>
                <a:lnTo>
                  <a:pt x="1545352" y="436880"/>
                </a:lnTo>
                <a:lnTo>
                  <a:pt x="1531286" y="438150"/>
                </a:lnTo>
                <a:lnTo>
                  <a:pt x="1516556" y="440690"/>
                </a:lnTo>
                <a:lnTo>
                  <a:pt x="1501164" y="444500"/>
                </a:lnTo>
                <a:lnTo>
                  <a:pt x="1485115" y="448310"/>
                </a:lnTo>
                <a:lnTo>
                  <a:pt x="1612315" y="448310"/>
                </a:lnTo>
                <a:lnTo>
                  <a:pt x="1605631" y="445770"/>
                </a:lnTo>
                <a:lnTo>
                  <a:pt x="1594924" y="441960"/>
                </a:lnTo>
                <a:lnTo>
                  <a:pt x="1583540" y="439420"/>
                </a:lnTo>
                <a:lnTo>
                  <a:pt x="1571482" y="436880"/>
                </a:lnTo>
                <a:close/>
              </a:path>
              <a:path w="2135505" h="1186814">
                <a:moveTo>
                  <a:pt x="1480608" y="218440"/>
                </a:moveTo>
                <a:lnTo>
                  <a:pt x="1468843" y="218440"/>
                </a:lnTo>
                <a:lnTo>
                  <a:pt x="1442868" y="220980"/>
                </a:lnTo>
                <a:lnTo>
                  <a:pt x="1428611" y="224790"/>
                </a:lnTo>
                <a:lnTo>
                  <a:pt x="1413475" y="228600"/>
                </a:lnTo>
                <a:lnTo>
                  <a:pt x="1397438" y="232410"/>
                </a:lnTo>
                <a:lnTo>
                  <a:pt x="1370334" y="242570"/>
                </a:lnTo>
                <a:lnTo>
                  <a:pt x="1358883" y="246380"/>
                </a:lnTo>
                <a:lnTo>
                  <a:pt x="1345824" y="251460"/>
                </a:lnTo>
                <a:lnTo>
                  <a:pt x="1330863" y="257810"/>
                </a:lnTo>
                <a:lnTo>
                  <a:pt x="1321572" y="261620"/>
                </a:lnTo>
                <a:lnTo>
                  <a:pt x="1311769" y="265430"/>
                </a:lnTo>
                <a:lnTo>
                  <a:pt x="1301304" y="269240"/>
                </a:lnTo>
                <a:lnTo>
                  <a:pt x="1290029" y="273050"/>
                </a:lnTo>
                <a:lnTo>
                  <a:pt x="1277795" y="278130"/>
                </a:lnTo>
                <a:lnTo>
                  <a:pt x="1264453" y="283210"/>
                </a:lnTo>
                <a:lnTo>
                  <a:pt x="1249855" y="288290"/>
                </a:lnTo>
                <a:lnTo>
                  <a:pt x="1233851" y="293370"/>
                </a:lnTo>
                <a:lnTo>
                  <a:pt x="1218485" y="299720"/>
                </a:lnTo>
                <a:lnTo>
                  <a:pt x="1204217" y="304800"/>
                </a:lnTo>
                <a:lnTo>
                  <a:pt x="1191048" y="308610"/>
                </a:lnTo>
                <a:lnTo>
                  <a:pt x="1178976" y="312420"/>
                </a:lnTo>
                <a:lnTo>
                  <a:pt x="1168003" y="316230"/>
                </a:lnTo>
                <a:lnTo>
                  <a:pt x="1158129" y="318770"/>
                </a:lnTo>
                <a:lnTo>
                  <a:pt x="1149354" y="322580"/>
                </a:lnTo>
                <a:lnTo>
                  <a:pt x="1141679" y="323850"/>
                </a:lnTo>
                <a:lnTo>
                  <a:pt x="1139291" y="328930"/>
                </a:lnTo>
                <a:lnTo>
                  <a:pt x="1147737" y="353060"/>
                </a:lnTo>
                <a:lnTo>
                  <a:pt x="1161314" y="351790"/>
                </a:lnTo>
                <a:lnTo>
                  <a:pt x="1188807" y="345440"/>
                </a:lnTo>
                <a:lnTo>
                  <a:pt x="1194752" y="344170"/>
                </a:lnTo>
                <a:lnTo>
                  <a:pt x="1202207" y="342900"/>
                </a:lnTo>
                <a:lnTo>
                  <a:pt x="1327773" y="342900"/>
                </a:lnTo>
                <a:lnTo>
                  <a:pt x="1325260" y="331470"/>
                </a:lnTo>
                <a:lnTo>
                  <a:pt x="1323218" y="318770"/>
                </a:lnTo>
                <a:lnTo>
                  <a:pt x="1322133" y="304800"/>
                </a:lnTo>
                <a:lnTo>
                  <a:pt x="1331079" y="299720"/>
                </a:lnTo>
                <a:lnTo>
                  <a:pt x="1342078" y="295910"/>
                </a:lnTo>
                <a:lnTo>
                  <a:pt x="1372996" y="284480"/>
                </a:lnTo>
                <a:lnTo>
                  <a:pt x="1386485" y="281940"/>
                </a:lnTo>
                <a:lnTo>
                  <a:pt x="1399084" y="280670"/>
                </a:lnTo>
                <a:lnTo>
                  <a:pt x="1566687" y="280670"/>
                </a:lnTo>
                <a:lnTo>
                  <a:pt x="1562325" y="270510"/>
                </a:lnTo>
                <a:lnTo>
                  <a:pt x="1528136" y="232410"/>
                </a:lnTo>
                <a:lnTo>
                  <a:pt x="1501807" y="220980"/>
                </a:lnTo>
                <a:lnTo>
                  <a:pt x="1480608" y="218440"/>
                </a:lnTo>
                <a:close/>
              </a:path>
              <a:path w="2135505" h="1186814">
                <a:moveTo>
                  <a:pt x="2060384" y="0"/>
                </a:moveTo>
                <a:lnTo>
                  <a:pt x="2009111" y="17780"/>
                </a:lnTo>
                <a:lnTo>
                  <a:pt x="2006852" y="33020"/>
                </a:lnTo>
                <a:lnTo>
                  <a:pt x="2004916" y="45720"/>
                </a:lnTo>
                <a:lnTo>
                  <a:pt x="2003298" y="55880"/>
                </a:lnTo>
                <a:lnTo>
                  <a:pt x="1985727" y="157480"/>
                </a:lnTo>
                <a:lnTo>
                  <a:pt x="1982490" y="175259"/>
                </a:lnTo>
                <a:lnTo>
                  <a:pt x="1976506" y="205740"/>
                </a:lnTo>
                <a:lnTo>
                  <a:pt x="1971172" y="233680"/>
                </a:lnTo>
                <a:lnTo>
                  <a:pt x="1966488" y="257810"/>
                </a:lnTo>
                <a:lnTo>
                  <a:pt x="1964390" y="269240"/>
                </a:lnTo>
                <a:lnTo>
                  <a:pt x="1962453" y="278130"/>
                </a:lnTo>
                <a:lnTo>
                  <a:pt x="1960679" y="287020"/>
                </a:lnTo>
                <a:lnTo>
                  <a:pt x="1959066" y="294640"/>
                </a:lnTo>
                <a:lnTo>
                  <a:pt x="1957616" y="300990"/>
                </a:lnTo>
                <a:lnTo>
                  <a:pt x="2003018" y="300990"/>
                </a:lnTo>
                <a:lnTo>
                  <a:pt x="2010958" y="255270"/>
                </a:lnTo>
                <a:lnTo>
                  <a:pt x="2023850" y="193040"/>
                </a:lnTo>
                <a:lnTo>
                  <a:pt x="2026830" y="180340"/>
                </a:lnTo>
                <a:lnTo>
                  <a:pt x="2029818" y="166370"/>
                </a:lnTo>
                <a:lnTo>
                  <a:pt x="2032815" y="153670"/>
                </a:lnTo>
                <a:lnTo>
                  <a:pt x="2041860" y="115570"/>
                </a:lnTo>
                <a:lnTo>
                  <a:pt x="2044893" y="104140"/>
                </a:lnTo>
                <a:lnTo>
                  <a:pt x="2047934" y="91440"/>
                </a:lnTo>
                <a:lnTo>
                  <a:pt x="2050985" y="80009"/>
                </a:lnTo>
                <a:lnTo>
                  <a:pt x="2060191" y="45720"/>
                </a:lnTo>
                <a:lnTo>
                  <a:pt x="2063277" y="35559"/>
                </a:lnTo>
                <a:lnTo>
                  <a:pt x="2066373" y="24130"/>
                </a:lnTo>
                <a:lnTo>
                  <a:pt x="2069477" y="13970"/>
                </a:lnTo>
                <a:lnTo>
                  <a:pt x="2065134" y="2540"/>
                </a:lnTo>
                <a:lnTo>
                  <a:pt x="2060384" y="0"/>
                </a:lnTo>
                <a:close/>
              </a:path>
              <a:path w="2135505" h="1186814">
                <a:moveTo>
                  <a:pt x="1710644" y="114300"/>
                </a:moveTo>
                <a:lnTo>
                  <a:pt x="1704853" y="118109"/>
                </a:lnTo>
                <a:lnTo>
                  <a:pt x="1697747" y="123190"/>
                </a:lnTo>
                <a:lnTo>
                  <a:pt x="1689325" y="128270"/>
                </a:lnTo>
                <a:lnTo>
                  <a:pt x="1679589" y="134620"/>
                </a:lnTo>
                <a:lnTo>
                  <a:pt x="1668538" y="140970"/>
                </a:lnTo>
                <a:lnTo>
                  <a:pt x="1656171" y="148590"/>
                </a:lnTo>
                <a:lnTo>
                  <a:pt x="1642491" y="157480"/>
                </a:lnTo>
                <a:lnTo>
                  <a:pt x="1627495" y="166370"/>
                </a:lnTo>
                <a:lnTo>
                  <a:pt x="1611185" y="175259"/>
                </a:lnTo>
                <a:lnTo>
                  <a:pt x="1609039" y="180340"/>
                </a:lnTo>
                <a:lnTo>
                  <a:pt x="1615998" y="200659"/>
                </a:lnTo>
                <a:lnTo>
                  <a:pt x="1628544" y="200659"/>
                </a:lnTo>
                <a:lnTo>
                  <a:pt x="1641442" y="196850"/>
                </a:lnTo>
                <a:lnTo>
                  <a:pt x="1848395" y="196850"/>
                </a:lnTo>
                <a:lnTo>
                  <a:pt x="1840595" y="189230"/>
                </a:lnTo>
                <a:lnTo>
                  <a:pt x="1829383" y="180340"/>
                </a:lnTo>
                <a:lnTo>
                  <a:pt x="1818645" y="170180"/>
                </a:lnTo>
                <a:lnTo>
                  <a:pt x="1808367" y="162559"/>
                </a:lnTo>
                <a:lnTo>
                  <a:pt x="1798536" y="153670"/>
                </a:lnTo>
                <a:lnTo>
                  <a:pt x="1789140" y="147320"/>
                </a:lnTo>
                <a:lnTo>
                  <a:pt x="1780165" y="140970"/>
                </a:lnTo>
                <a:lnTo>
                  <a:pt x="1771597" y="134620"/>
                </a:lnTo>
                <a:lnTo>
                  <a:pt x="1763424" y="129540"/>
                </a:lnTo>
                <a:lnTo>
                  <a:pt x="1755633" y="125730"/>
                </a:lnTo>
                <a:lnTo>
                  <a:pt x="1748209" y="121920"/>
                </a:lnTo>
                <a:lnTo>
                  <a:pt x="1736512" y="118109"/>
                </a:lnTo>
                <a:lnTo>
                  <a:pt x="1724082" y="115570"/>
                </a:lnTo>
                <a:lnTo>
                  <a:pt x="1710644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71160" y="1529255"/>
            <a:ext cx="4219575" cy="909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第二阶段：步骤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模拟</a:t>
            </a:r>
            <a:r>
              <a:rPr sz="2400" b="1" spc="2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局比赛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150">
              <a:latin typeface="Times New Roman"/>
              <a:cs typeface="Times New Roman"/>
            </a:endParaRPr>
          </a:p>
          <a:p>
            <a:pPr marR="175260" algn="ctr">
              <a:lnSpc>
                <a:spcPct val="100000"/>
              </a:lnSpc>
            </a:pPr>
            <a:r>
              <a:rPr sz="1800" b="1" spc="165" dirty="0">
                <a:latin typeface="Arial"/>
                <a:cs typeface="Arial"/>
              </a:rPr>
              <a:t>m</a:t>
            </a:r>
            <a:r>
              <a:rPr sz="1800" b="1" spc="40" dirty="0">
                <a:latin typeface="Arial"/>
                <a:cs typeface="Arial"/>
              </a:rPr>
              <a:t>a</a:t>
            </a:r>
            <a:r>
              <a:rPr sz="1800" b="1" spc="20" dirty="0">
                <a:latin typeface="Arial"/>
                <a:cs typeface="Arial"/>
              </a:rPr>
              <a:t>i</a:t>
            </a:r>
            <a:r>
              <a:rPr sz="1800" b="1" spc="100" dirty="0">
                <a:latin typeface="Arial"/>
                <a:cs typeface="Arial"/>
              </a:rPr>
              <a:t>n</a:t>
            </a:r>
            <a:r>
              <a:rPr sz="1800" b="1" spc="55" dirty="0">
                <a:latin typeface="Arial"/>
                <a:cs typeface="Arial"/>
              </a:rPr>
              <a:t>(</a:t>
            </a:r>
            <a:r>
              <a:rPr sz="1800" b="1" spc="1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3599" y="2887595"/>
            <a:ext cx="361950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</a:t>
            </a: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r>
              <a:rPr sz="1200" b="1" spc="-105" dirty="0">
                <a:latin typeface="FZLTZHB--B51-0"/>
                <a:cs typeface="FZLTZHB--B51-0"/>
              </a:rPr>
              <a:t> </a:t>
            </a:r>
            <a:r>
              <a:rPr sz="1200" b="1" spc="-150" dirty="0">
                <a:latin typeface="FZLTZHB--B51-0"/>
                <a:cs typeface="FZLTZHB--B51-0"/>
              </a:rPr>
              <a:t>n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3955" y="3470528"/>
            <a:ext cx="1343660" cy="402590"/>
          </a:xfrm>
          <a:prstGeom prst="rect">
            <a:avLst/>
          </a:prstGeom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ct val="100000"/>
              </a:lnSpc>
            </a:pPr>
            <a:r>
              <a:rPr sz="1800" b="1" spc="95" dirty="0">
                <a:latin typeface="Arial"/>
                <a:cs typeface="Arial"/>
              </a:rPr>
              <a:t>p</a:t>
            </a:r>
            <a:r>
              <a:rPr sz="1800" b="1" spc="65" dirty="0">
                <a:latin typeface="Arial"/>
                <a:cs typeface="Arial"/>
              </a:rPr>
              <a:t>r</a:t>
            </a:r>
            <a:r>
              <a:rPr sz="1800" b="1" spc="30" dirty="0">
                <a:latin typeface="Arial"/>
                <a:cs typeface="Arial"/>
              </a:rPr>
              <a:t>i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spc="140" dirty="0">
                <a:latin typeface="Arial"/>
                <a:cs typeface="Arial"/>
              </a:rPr>
              <a:t>t</a:t>
            </a:r>
            <a:r>
              <a:rPr sz="1800" b="1" spc="100" dirty="0">
                <a:latin typeface="Arial"/>
                <a:cs typeface="Arial"/>
              </a:rPr>
              <a:t>I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spc="130" dirty="0">
                <a:latin typeface="Arial"/>
                <a:cs typeface="Arial"/>
              </a:rPr>
              <a:t>f</a:t>
            </a:r>
            <a:r>
              <a:rPr sz="1800" b="1" spc="75" dirty="0">
                <a:latin typeface="Arial"/>
                <a:cs typeface="Arial"/>
              </a:rPr>
              <a:t>o</a:t>
            </a:r>
            <a:r>
              <a:rPr sz="1800" b="1" spc="100" dirty="0">
                <a:latin typeface="Arial"/>
                <a:cs typeface="Arial"/>
              </a:rPr>
              <a:t>()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8945" y="3466719"/>
            <a:ext cx="1343025" cy="402590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1800" b="1" spc="90" dirty="0">
                <a:latin typeface="Arial"/>
                <a:cs typeface="Arial"/>
              </a:rPr>
              <a:t>g</a:t>
            </a:r>
            <a:r>
              <a:rPr sz="1800" b="1" spc="45" dirty="0">
                <a:latin typeface="Arial"/>
                <a:cs typeface="Arial"/>
              </a:rPr>
              <a:t>e</a:t>
            </a:r>
            <a:r>
              <a:rPr sz="1800" b="1" spc="130" dirty="0">
                <a:latin typeface="Arial"/>
                <a:cs typeface="Arial"/>
              </a:rPr>
              <a:t>t</a:t>
            </a:r>
            <a:r>
              <a:rPr sz="1800" b="1" spc="110" dirty="0">
                <a:latin typeface="Arial"/>
                <a:cs typeface="Arial"/>
              </a:rPr>
              <a:t>I</a:t>
            </a:r>
            <a:r>
              <a:rPr sz="1800" b="1" spc="75" dirty="0">
                <a:latin typeface="Arial"/>
                <a:cs typeface="Arial"/>
              </a:rPr>
              <a:t>n</a:t>
            </a:r>
            <a:r>
              <a:rPr sz="1800" b="1" spc="80" dirty="0">
                <a:latin typeface="Arial"/>
                <a:cs typeface="Arial"/>
              </a:rPr>
              <a:t>p</a:t>
            </a:r>
            <a:r>
              <a:rPr sz="1800" b="1" spc="25" dirty="0">
                <a:latin typeface="Arial"/>
                <a:cs typeface="Arial"/>
              </a:rPr>
              <a:t>uts</a:t>
            </a:r>
            <a:r>
              <a:rPr sz="1800" b="1" spc="100" dirty="0">
                <a:latin typeface="Arial"/>
                <a:cs typeface="Arial"/>
              </a:rPr>
              <a:t>()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4816" y="3558489"/>
            <a:ext cx="140779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0" dirty="0">
                <a:latin typeface="Arial"/>
                <a:cs typeface="Arial"/>
              </a:rPr>
              <a:t>s</a:t>
            </a:r>
            <a:r>
              <a:rPr sz="1600" b="1" spc="25" dirty="0">
                <a:latin typeface="Arial"/>
                <a:cs typeface="Arial"/>
              </a:rPr>
              <a:t>i</a:t>
            </a:r>
            <a:r>
              <a:rPr sz="1600" b="1" spc="170" dirty="0">
                <a:latin typeface="Arial"/>
                <a:cs typeface="Arial"/>
              </a:rPr>
              <a:t>mN</a:t>
            </a:r>
            <a:r>
              <a:rPr sz="1600" b="1" spc="15" dirty="0">
                <a:latin typeface="Arial"/>
                <a:cs typeface="Arial"/>
              </a:rPr>
              <a:t>Games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88966" y="3461384"/>
            <a:ext cx="1659889" cy="402590"/>
          </a:xfrm>
          <a:custGeom>
            <a:avLst/>
            <a:gdLst/>
            <a:ahLst/>
            <a:cxnLst/>
            <a:rect l="l" t="t" r="r" b="b"/>
            <a:pathLst>
              <a:path w="1659889" h="402589">
                <a:moveTo>
                  <a:pt x="0" y="0"/>
                </a:moveTo>
                <a:lnTo>
                  <a:pt x="1659636" y="0"/>
                </a:lnTo>
                <a:lnTo>
                  <a:pt x="1659636" y="402336"/>
                </a:lnTo>
                <a:lnTo>
                  <a:pt x="0" y="402336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9000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13017" y="3462909"/>
            <a:ext cx="1672589" cy="402590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00" b="1" spc="85" dirty="0">
                <a:latin typeface="Arial"/>
                <a:cs typeface="Arial"/>
              </a:rPr>
              <a:t>p</a:t>
            </a:r>
            <a:r>
              <a:rPr sz="1600" b="1" spc="60" dirty="0">
                <a:latin typeface="Arial"/>
                <a:cs typeface="Arial"/>
              </a:rPr>
              <a:t>r</a:t>
            </a:r>
            <a:r>
              <a:rPr sz="1600" b="1" spc="25" dirty="0">
                <a:latin typeface="Arial"/>
                <a:cs typeface="Arial"/>
              </a:rPr>
              <a:t>i</a:t>
            </a:r>
            <a:r>
              <a:rPr sz="1600" b="1" spc="60" dirty="0">
                <a:latin typeface="Arial"/>
                <a:cs typeface="Arial"/>
              </a:rPr>
              <a:t>n</a:t>
            </a:r>
            <a:r>
              <a:rPr sz="1600" b="1" spc="130" dirty="0">
                <a:latin typeface="Arial"/>
                <a:cs typeface="Arial"/>
              </a:rPr>
              <a:t>t</a:t>
            </a:r>
            <a:r>
              <a:rPr sz="1600" b="1" spc="-105" dirty="0">
                <a:latin typeface="Arial"/>
                <a:cs typeface="Arial"/>
              </a:rPr>
              <a:t>S</a:t>
            </a:r>
            <a:r>
              <a:rPr sz="1600" b="1" spc="60" dirty="0">
                <a:latin typeface="Arial"/>
                <a:cs typeface="Arial"/>
              </a:rPr>
              <a:t>u</a:t>
            </a:r>
            <a:r>
              <a:rPr sz="1600" b="1" spc="105" dirty="0">
                <a:latin typeface="Arial"/>
                <a:cs typeface="Arial"/>
              </a:rPr>
              <a:t>mma</a:t>
            </a:r>
            <a:r>
              <a:rPr sz="1600" b="1" spc="125" dirty="0">
                <a:latin typeface="Arial"/>
                <a:cs typeface="Arial"/>
              </a:rPr>
              <a:t>r</a:t>
            </a:r>
            <a:r>
              <a:rPr sz="1600" b="1" spc="25" dirty="0">
                <a:latin typeface="Arial"/>
                <a:cs typeface="Arial"/>
              </a:rPr>
              <a:t>y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35270" y="2508885"/>
            <a:ext cx="2659380" cy="962025"/>
          </a:xfrm>
          <a:custGeom>
            <a:avLst/>
            <a:gdLst/>
            <a:ahLst/>
            <a:cxnLst/>
            <a:rect l="l" t="t" r="r" b="b"/>
            <a:pathLst>
              <a:path w="2659379" h="962025">
                <a:moveTo>
                  <a:pt x="2659291" y="0"/>
                </a:moveTo>
                <a:lnTo>
                  <a:pt x="0" y="961555"/>
                </a:lnTo>
              </a:path>
            </a:pathLst>
          </a:custGeom>
          <a:ln w="2209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60263" y="2508885"/>
            <a:ext cx="835025" cy="958215"/>
          </a:xfrm>
          <a:custGeom>
            <a:avLst/>
            <a:gdLst/>
            <a:ahLst/>
            <a:cxnLst/>
            <a:rect l="l" t="t" r="r" b="b"/>
            <a:pathLst>
              <a:path w="835025" h="958214">
                <a:moveTo>
                  <a:pt x="834809" y="0"/>
                </a:moveTo>
                <a:lnTo>
                  <a:pt x="0" y="957846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94657" y="2508885"/>
            <a:ext cx="1024255" cy="952500"/>
          </a:xfrm>
          <a:custGeom>
            <a:avLst/>
            <a:gdLst/>
            <a:ahLst/>
            <a:cxnLst/>
            <a:rect l="l" t="t" r="r" b="b"/>
            <a:pathLst>
              <a:path w="1024254" h="952500">
                <a:moveTo>
                  <a:pt x="0" y="0"/>
                </a:moveTo>
                <a:lnTo>
                  <a:pt x="1024153" y="952195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4657" y="2508885"/>
            <a:ext cx="2947670" cy="953769"/>
          </a:xfrm>
          <a:custGeom>
            <a:avLst/>
            <a:gdLst/>
            <a:ahLst/>
            <a:cxnLst/>
            <a:rect l="l" t="t" r="r" b="b"/>
            <a:pathLst>
              <a:path w="2947670" h="953770">
                <a:moveTo>
                  <a:pt x="0" y="0"/>
                </a:moveTo>
                <a:lnTo>
                  <a:pt x="2947682" y="953744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03522" y="2902242"/>
            <a:ext cx="208279" cy="225425"/>
          </a:xfrm>
          <a:custGeom>
            <a:avLst/>
            <a:gdLst/>
            <a:ahLst/>
            <a:cxnLst/>
            <a:rect l="l" t="t" r="r" b="b"/>
            <a:pathLst>
              <a:path w="208279" h="225425">
                <a:moveTo>
                  <a:pt x="0" y="224917"/>
                </a:moveTo>
                <a:lnTo>
                  <a:pt x="207772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4683" y="2855595"/>
            <a:ext cx="80010" cy="81915"/>
          </a:xfrm>
          <a:custGeom>
            <a:avLst/>
            <a:gdLst/>
            <a:ahLst/>
            <a:cxnLst/>
            <a:rect l="l" t="t" r="r" b="b"/>
            <a:pathLst>
              <a:path w="80010" h="81914">
                <a:moveTo>
                  <a:pt x="79692" y="0"/>
                </a:moveTo>
                <a:lnTo>
                  <a:pt x="0" y="30124"/>
                </a:lnTo>
                <a:lnTo>
                  <a:pt x="55981" y="81826"/>
                </a:lnTo>
                <a:lnTo>
                  <a:pt x="79692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9372" y="2991230"/>
            <a:ext cx="144145" cy="161290"/>
          </a:xfrm>
          <a:custGeom>
            <a:avLst/>
            <a:gdLst/>
            <a:ahLst/>
            <a:cxnLst/>
            <a:rect l="l" t="t" r="r" b="b"/>
            <a:pathLst>
              <a:path w="144145" h="161289">
                <a:moveTo>
                  <a:pt x="0" y="0"/>
                </a:moveTo>
                <a:lnTo>
                  <a:pt x="143979" y="161061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96489" y="3117436"/>
            <a:ext cx="79375" cy="82550"/>
          </a:xfrm>
          <a:custGeom>
            <a:avLst/>
            <a:gdLst/>
            <a:ahLst/>
            <a:cxnLst/>
            <a:rect l="l" t="t" r="r" b="b"/>
            <a:pathLst>
              <a:path w="79375" h="82550">
                <a:moveTo>
                  <a:pt x="56807" y="0"/>
                </a:moveTo>
                <a:lnTo>
                  <a:pt x="0" y="50787"/>
                </a:lnTo>
                <a:lnTo>
                  <a:pt x="79184" y="82207"/>
                </a:lnTo>
                <a:lnTo>
                  <a:pt x="56807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90032" y="3000557"/>
            <a:ext cx="185420" cy="175260"/>
          </a:xfrm>
          <a:custGeom>
            <a:avLst/>
            <a:gdLst/>
            <a:ahLst/>
            <a:cxnLst/>
            <a:rect l="l" t="t" r="r" b="b"/>
            <a:pathLst>
              <a:path w="185420" h="175260">
                <a:moveTo>
                  <a:pt x="184924" y="17476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43879" y="2956935"/>
            <a:ext cx="81915" cy="80645"/>
          </a:xfrm>
          <a:custGeom>
            <a:avLst/>
            <a:gdLst/>
            <a:ahLst/>
            <a:cxnLst/>
            <a:rect l="l" t="t" r="r" b="b"/>
            <a:pathLst>
              <a:path w="81914" h="80644">
                <a:moveTo>
                  <a:pt x="0" y="0"/>
                </a:moveTo>
                <a:lnTo>
                  <a:pt x="29210" y="80035"/>
                </a:lnTo>
                <a:lnTo>
                  <a:pt x="81546" y="24650"/>
                </a:lnTo>
                <a:lnTo>
                  <a:pt x="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69127" y="2879217"/>
            <a:ext cx="319405" cy="94615"/>
          </a:xfrm>
          <a:custGeom>
            <a:avLst/>
            <a:gdLst/>
            <a:ahLst/>
            <a:cxnLst/>
            <a:rect l="l" t="t" r="r" b="b"/>
            <a:pathLst>
              <a:path w="319404" h="94614">
                <a:moveTo>
                  <a:pt x="0" y="0"/>
                </a:moveTo>
                <a:lnTo>
                  <a:pt x="319214" y="94564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65340" y="2933645"/>
            <a:ext cx="84455" cy="73660"/>
          </a:xfrm>
          <a:custGeom>
            <a:avLst/>
            <a:gdLst/>
            <a:ahLst/>
            <a:cxnLst/>
            <a:rect l="l" t="t" r="r" b="b"/>
            <a:pathLst>
              <a:path w="84454" h="73660">
                <a:moveTo>
                  <a:pt x="21653" y="0"/>
                </a:moveTo>
                <a:lnTo>
                  <a:pt x="0" y="73063"/>
                </a:lnTo>
                <a:lnTo>
                  <a:pt x="83883" y="58178"/>
                </a:lnTo>
                <a:lnTo>
                  <a:pt x="21653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53143" y="2887595"/>
            <a:ext cx="361950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</a:t>
            </a: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r>
              <a:rPr sz="1200" b="1" spc="-105" dirty="0">
                <a:latin typeface="FZLTZHB--B51-0"/>
                <a:cs typeface="FZLTZHB--B51-0"/>
              </a:rPr>
              <a:t> </a:t>
            </a:r>
            <a:r>
              <a:rPr sz="1200" b="1" spc="-150" dirty="0">
                <a:latin typeface="FZLTZHB--B51-0"/>
                <a:cs typeface="FZLTZHB--B51-0"/>
              </a:rPr>
              <a:t>n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25759" y="3017592"/>
            <a:ext cx="4457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75" dirty="0">
                <a:latin typeface="FZLTZHB--B51-0"/>
                <a:cs typeface="FZLTZHB--B51-0"/>
              </a:rPr>
              <a:t>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0" dirty="0">
                <a:latin typeface="FZLTZHB--B51-0"/>
                <a:cs typeface="FZLTZHB--B51-0"/>
              </a:rPr>
              <a:t>sA</a:t>
            </a:r>
            <a:r>
              <a:rPr sz="1200" b="1" spc="-75" dirty="0">
                <a:latin typeface="FZLTZHB--B51-0"/>
                <a:cs typeface="FZLTZHB--B51-0"/>
              </a:rPr>
              <a:t> 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5" dirty="0">
                <a:latin typeface="FZLTZHB--B51-0"/>
                <a:cs typeface="FZLTZHB--B51-0"/>
              </a:rPr>
              <a:t>sB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03558" y="2678197"/>
            <a:ext cx="4457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75" dirty="0">
                <a:latin typeface="FZLTZHB--B51-0"/>
                <a:cs typeface="FZLTZHB--B51-0"/>
              </a:rPr>
              <a:t>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0" dirty="0">
                <a:latin typeface="FZLTZHB--B51-0"/>
                <a:cs typeface="FZLTZHB--B51-0"/>
              </a:rPr>
              <a:t>sA</a:t>
            </a:r>
            <a:r>
              <a:rPr sz="1200" b="1" spc="-75" dirty="0">
                <a:latin typeface="FZLTZHB--B51-0"/>
                <a:cs typeface="FZLTZHB--B51-0"/>
              </a:rPr>
              <a:t> 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5" dirty="0">
                <a:latin typeface="FZLTZHB--B51-0"/>
                <a:cs typeface="FZLTZHB--B51-0"/>
              </a:rPr>
              <a:t>sB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43283" y="4396073"/>
            <a:ext cx="15519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0" dirty="0">
                <a:latin typeface="Arial"/>
                <a:cs typeface="Arial"/>
              </a:rPr>
              <a:t>s</a:t>
            </a:r>
            <a:r>
              <a:rPr sz="1600" b="1" spc="25" dirty="0">
                <a:latin typeface="Arial"/>
                <a:cs typeface="Arial"/>
              </a:rPr>
              <a:t>i</a:t>
            </a:r>
            <a:r>
              <a:rPr sz="1600" b="1" spc="110" dirty="0">
                <a:latin typeface="Arial"/>
                <a:cs typeface="Arial"/>
              </a:rPr>
              <a:t>m</a:t>
            </a:r>
            <a:r>
              <a:rPr sz="1600" b="1" spc="100" dirty="0">
                <a:latin typeface="Arial"/>
                <a:cs typeface="Arial"/>
              </a:rPr>
              <a:t>O</a:t>
            </a:r>
            <a:r>
              <a:rPr sz="1600" b="1" spc="60" dirty="0">
                <a:latin typeface="Arial"/>
                <a:cs typeface="Arial"/>
              </a:rPr>
              <a:t>n</a:t>
            </a:r>
            <a:r>
              <a:rPr sz="1600" b="1" spc="45" dirty="0">
                <a:latin typeface="Arial"/>
                <a:cs typeface="Arial"/>
              </a:rPr>
              <a:t>eGame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688966" y="4298822"/>
            <a:ext cx="1659889" cy="402590"/>
          </a:xfrm>
          <a:custGeom>
            <a:avLst/>
            <a:gdLst/>
            <a:ahLst/>
            <a:cxnLst/>
            <a:rect l="l" t="t" r="r" b="b"/>
            <a:pathLst>
              <a:path w="1659889" h="402589">
                <a:moveTo>
                  <a:pt x="0" y="0"/>
                </a:moveTo>
                <a:lnTo>
                  <a:pt x="1659636" y="0"/>
                </a:lnTo>
                <a:lnTo>
                  <a:pt x="1659636" y="402335"/>
                </a:lnTo>
                <a:lnTo>
                  <a:pt x="0" y="402335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1DB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18784" y="3863721"/>
            <a:ext cx="0" cy="435609"/>
          </a:xfrm>
          <a:custGeom>
            <a:avLst/>
            <a:gdLst/>
            <a:ahLst/>
            <a:cxnLst/>
            <a:rect l="l" t="t" r="r" b="b"/>
            <a:pathLst>
              <a:path h="435610">
                <a:moveTo>
                  <a:pt x="0" y="0"/>
                </a:moveTo>
                <a:lnTo>
                  <a:pt x="0" y="435114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36489" y="3958209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0"/>
                </a:moveTo>
                <a:lnTo>
                  <a:pt x="0" y="181914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98392" y="41274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960373" y="3904561"/>
            <a:ext cx="36195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</a:t>
            </a: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620892" y="4012566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18191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82796" y="394906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720963" y="3912624"/>
            <a:ext cx="53022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0" dirty="0">
                <a:latin typeface="FZLTZHB--B51-0"/>
                <a:cs typeface="FZLTZHB--B51-0"/>
              </a:rPr>
              <a:t>sc</a:t>
            </a:r>
            <a:r>
              <a:rPr sz="1200" b="1" spc="-105" dirty="0">
                <a:latin typeface="FZLTZHB--B51-0"/>
                <a:cs typeface="FZLTZHB--B51-0"/>
              </a:rPr>
              <a:t>o</a:t>
            </a:r>
            <a:r>
              <a:rPr sz="1200" b="1" dirty="0">
                <a:latin typeface="FZLTZHB--B51-0"/>
                <a:cs typeface="FZLTZHB--B51-0"/>
              </a:rPr>
              <a:t>r</a:t>
            </a:r>
            <a:r>
              <a:rPr sz="1200" b="1" spc="5" dirty="0">
                <a:latin typeface="FZLTZHB--B51-0"/>
                <a:cs typeface="FZLTZHB--B51-0"/>
              </a:rPr>
              <a:t>e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sc</a:t>
            </a:r>
            <a:r>
              <a:rPr sz="1200" b="1" spc="-105" dirty="0">
                <a:latin typeface="FZLTZHB--B51-0"/>
                <a:cs typeface="FZLTZHB--B51-0"/>
              </a:rPr>
              <a:t>o</a:t>
            </a:r>
            <a:r>
              <a:rPr sz="1200" b="1" dirty="0">
                <a:latin typeface="FZLTZHB--B51-0"/>
                <a:cs typeface="FZLTZHB--B51-0"/>
              </a:rPr>
              <a:t>r</a:t>
            </a:r>
            <a:r>
              <a:rPr sz="1200" b="1" spc="5" dirty="0">
                <a:latin typeface="FZLTZHB--B51-0"/>
                <a:cs typeface="FZLTZHB--B51-0"/>
              </a:rPr>
              <a:t>e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endParaRPr sz="12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105616"/>
            <a:ext cx="5792298" cy="2307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3672" y="1516555"/>
            <a:ext cx="4530090" cy="135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第二阶段</a:t>
            </a:r>
            <a:endParaRPr sz="2400">
              <a:latin typeface="Heiti SC"/>
              <a:cs typeface="Heiti SC"/>
            </a:endParaRPr>
          </a:p>
          <a:p>
            <a:pPr marL="457200" marR="1062990" indent="-445134">
              <a:lnSpc>
                <a:spcPts val="2690"/>
              </a:lnSpc>
              <a:spcBef>
                <a:spcPts val="95"/>
              </a:spcBef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de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90" dirty="0">
                <a:latin typeface="FZLTZHB--B51-0"/>
                <a:cs typeface="FZLTZHB--B51-0"/>
              </a:rPr>
              <a:t>si</a:t>
            </a:r>
            <a:r>
              <a:rPr sz="1600" b="1" spc="-204" dirty="0">
                <a:latin typeface="FZLTZHB--B51-0"/>
                <a:cs typeface="FZLTZHB--B51-0"/>
              </a:rPr>
              <a:t>m</a:t>
            </a:r>
            <a:r>
              <a:rPr sz="1600" b="1" spc="-370" dirty="0">
                <a:latin typeface="FZLTZHB--B51-0"/>
                <a:cs typeface="FZLTZHB--B51-0"/>
              </a:rPr>
              <a:t>NGames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105" dirty="0">
                <a:latin typeface="FZLTZHB--B51-0"/>
                <a:cs typeface="FZLTZHB--B51-0"/>
              </a:rPr>
              <a:t>n</a:t>
            </a:r>
            <a:r>
              <a:rPr sz="1600" b="1" spc="5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95" dirty="0">
                <a:latin typeface="FZLTZHB--B51-0"/>
                <a:cs typeface="FZLTZHB--B51-0"/>
              </a:rPr>
              <a:t>pro</a:t>
            </a:r>
            <a:r>
              <a:rPr sz="1600" b="1" spc="-114" dirty="0">
                <a:latin typeface="FZLTZHB--B51-0"/>
                <a:cs typeface="FZLTZHB--B51-0"/>
              </a:rPr>
              <a:t>b</a:t>
            </a:r>
            <a:r>
              <a:rPr sz="1600" b="1" spc="-385" dirty="0">
                <a:latin typeface="FZLTZHB--B51-0"/>
                <a:cs typeface="FZLTZHB--B51-0"/>
              </a:rPr>
              <a:t>A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95" dirty="0">
                <a:latin typeface="FZLTZHB--B51-0"/>
                <a:cs typeface="FZLTZHB--B51-0"/>
              </a:rPr>
              <a:t>pro</a:t>
            </a:r>
            <a:r>
              <a:rPr sz="1600" b="1" spc="-114" dirty="0">
                <a:latin typeface="FZLTZHB--B51-0"/>
                <a:cs typeface="FZLTZHB--B51-0"/>
              </a:rPr>
              <a:t>b</a:t>
            </a:r>
            <a:r>
              <a:rPr sz="1600" b="1" spc="-395" dirty="0">
                <a:latin typeface="FZLTZHB--B51-0"/>
                <a:cs typeface="FZLTZHB--B51-0"/>
              </a:rPr>
              <a:t>B</a:t>
            </a:r>
            <a:r>
              <a:rPr sz="1600" b="1" spc="290" dirty="0">
                <a:latin typeface="FZLTZHB--B51-0"/>
                <a:cs typeface="FZLTZHB--B51-0"/>
              </a:rPr>
              <a:t>):</a:t>
            </a:r>
            <a:r>
              <a:rPr sz="1600" b="1" spc="215" dirty="0">
                <a:latin typeface="FZLTZHB--B51-0"/>
                <a:cs typeface="FZLTZHB--B51-0"/>
              </a:rPr>
              <a:t> </a:t>
            </a:r>
            <a:r>
              <a:rPr sz="1600" b="1" spc="-100" dirty="0">
                <a:latin typeface="FZLTZHB--B51-0"/>
                <a:cs typeface="FZLTZHB--B51-0"/>
              </a:rPr>
              <a:t>wi</a:t>
            </a:r>
            <a:r>
              <a:rPr sz="1600" b="1" spc="-125" dirty="0">
                <a:latin typeface="FZLTZHB--B51-0"/>
                <a:cs typeface="FZLTZHB--B51-0"/>
              </a:rPr>
              <a:t>n</a:t>
            </a:r>
            <a:r>
              <a:rPr sz="1600" b="1" spc="-240" dirty="0">
                <a:latin typeface="FZLTZHB--B51-0"/>
                <a:cs typeface="FZLTZHB--B51-0"/>
              </a:rPr>
              <a:t>sA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00" dirty="0">
                <a:latin typeface="FZLTZHB--B51-0"/>
                <a:cs typeface="FZLTZHB--B51-0"/>
              </a:rPr>
              <a:t>wi</a:t>
            </a:r>
            <a:r>
              <a:rPr sz="1600" b="1" spc="-125" dirty="0">
                <a:latin typeface="FZLTZHB--B51-0"/>
                <a:cs typeface="FZLTZHB--B51-0"/>
              </a:rPr>
              <a:t>n</a:t>
            </a:r>
            <a:r>
              <a:rPr sz="1600" b="1" spc="-215" dirty="0">
                <a:latin typeface="FZLTZHB--B51-0"/>
                <a:cs typeface="FZLTZHB--B51-0"/>
              </a:rPr>
              <a:t>s</a:t>
            </a:r>
            <a:r>
              <a:rPr sz="1600" b="1" spc="-275" dirty="0">
                <a:latin typeface="FZLTZHB--B51-0"/>
                <a:cs typeface="FZLTZHB--B51-0"/>
              </a:rPr>
              <a:t>B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05" dirty="0">
                <a:latin typeface="FZLTZHB--B51-0"/>
                <a:cs typeface="FZLTZHB--B51-0"/>
              </a:rPr>
              <a:t>0</a:t>
            </a:r>
            <a:r>
              <a:rPr sz="1600" b="1" spc="5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550"/>
              </a:spcBef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459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75" dirty="0">
                <a:solidFill>
                  <a:srgbClr val="910693"/>
                </a:solidFill>
                <a:latin typeface="FZLTZHB--B51-0"/>
                <a:cs typeface="FZLTZHB--B51-0"/>
              </a:rPr>
              <a:t>r</a:t>
            </a:r>
            <a:r>
              <a:rPr sz="1600" b="1" spc="-190" dirty="0">
                <a:solidFill>
                  <a:srgbClr val="910693"/>
                </a:solidFill>
                <a:latin typeface="FZLTZHB--B51-0"/>
                <a:cs typeface="FZLTZHB--B51-0"/>
              </a:rPr>
              <a:t>ange</a:t>
            </a:r>
            <a:r>
              <a:rPr sz="1600" b="1" spc="105" dirty="0">
                <a:latin typeface="FZLTZHB--B51-0"/>
                <a:cs typeface="FZLTZHB--B51-0"/>
              </a:rPr>
              <a:t>(n</a:t>
            </a:r>
            <a:r>
              <a:rPr sz="1600" b="1" spc="65" dirty="0">
                <a:latin typeface="FZLTZHB--B51-0"/>
                <a:cs typeface="FZLTZHB--B51-0"/>
              </a:rPr>
              <a:t>)</a:t>
            </a:r>
            <a:r>
              <a:rPr sz="1600" b="1" spc="340" dirty="0">
                <a:latin typeface="FZLTZHB--B51-0"/>
                <a:cs typeface="FZLTZHB--B51-0"/>
              </a:rPr>
              <a:t>: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830" y="2980390"/>
            <a:ext cx="5028565" cy="1936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6565">
              <a:lnSpc>
                <a:spcPct val="100000"/>
              </a:lnSpc>
            </a:pPr>
            <a:r>
              <a:rPr sz="1600" b="1" spc="-130" dirty="0">
                <a:latin typeface="FZLTZHB--B51-0"/>
                <a:cs typeface="FZLTZHB--B51-0"/>
              </a:rPr>
              <a:t>score</a:t>
            </a:r>
            <a:r>
              <a:rPr sz="1600" b="1" spc="-175" dirty="0">
                <a:latin typeface="FZLTZHB--B51-0"/>
                <a:cs typeface="FZLTZHB--B51-0"/>
              </a:rPr>
              <a:t>A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85" dirty="0">
                <a:latin typeface="FZLTZHB--B51-0"/>
                <a:cs typeface="FZLTZHB--B51-0"/>
              </a:rPr>
              <a:t>scor</a:t>
            </a:r>
            <a:r>
              <a:rPr sz="1600" b="1" spc="-105" dirty="0">
                <a:latin typeface="FZLTZHB--B51-0"/>
                <a:cs typeface="FZLTZHB--B51-0"/>
              </a:rPr>
              <a:t>e</a:t>
            </a:r>
            <a:r>
              <a:rPr sz="1600" b="1" spc="-390" dirty="0">
                <a:latin typeface="FZLTZHB--B51-0"/>
                <a:cs typeface="FZLTZHB--B51-0"/>
              </a:rPr>
              <a:t>B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90" dirty="0">
                <a:latin typeface="FZLTZHB--B51-0"/>
                <a:cs typeface="FZLTZHB--B51-0"/>
              </a:rPr>
              <a:t>si</a:t>
            </a:r>
            <a:r>
              <a:rPr sz="1600" b="1" spc="-204" dirty="0">
                <a:latin typeface="FZLTZHB--B51-0"/>
                <a:cs typeface="FZLTZHB--B51-0"/>
              </a:rPr>
              <a:t>m</a:t>
            </a:r>
            <a:r>
              <a:rPr sz="1600" b="1" spc="-375" dirty="0">
                <a:latin typeface="FZLTZHB--B51-0"/>
                <a:cs typeface="FZLTZHB--B51-0"/>
              </a:rPr>
              <a:t>OneGam</a:t>
            </a:r>
            <a:r>
              <a:rPr sz="1600" b="1" spc="-32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155" dirty="0">
                <a:latin typeface="FZLTZHB--B51-0"/>
                <a:cs typeface="FZLTZHB--B51-0"/>
              </a:rPr>
              <a:t>probA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55" dirty="0">
                <a:latin typeface="FZLTZHB--B51-0"/>
                <a:cs typeface="FZLTZHB--B51-0"/>
              </a:rPr>
              <a:t>probB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901700" marR="2449830" indent="-445134">
              <a:lnSpc>
                <a:spcPct val="14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140" dirty="0">
                <a:latin typeface="FZLTZHB--B51-0"/>
                <a:cs typeface="FZLTZHB--B51-0"/>
              </a:rPr>
              <a:t>sc</a:t>
            </a:r>
            <a:r>
              <a:rPr sz="1600" b="1" spc="-155" dirty="0">
                <a:latin typeface="FZLTZHB--B51-0"/>
                <a:cs typeface="FZLTZHB--B51-0"/>
              </a:rPr>
              <a:t>o</a:t>
            </a:r>
            <a:r>
              <a:rPr sz="1600" b="1" spc="-114" dirty="0">
                <a:latin typeface="FZLTZHB--B51-0"/>
                <a:cs typeface="FZLTZHB--B51-0"/>
              </a:rPr>
              <a:t>re</a:t>
            </a:r>
            <a:r>
              <a:rPr sz="1600" b="1" spc="-155" dirty="0">
                <a:latin typeface="FZLTZHB--B51-0"/>
                <a:cs typeface="FZLTZHB--B51-0"/>
              </a:rPr>
              <a:t>A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215" dirty="0">
                <a:latin typeface="FZLTZHB--B51-0"/>
                <a:cs typeface="FZLTZHB--B51-0"/>
              </a:rPr>
              <a:t>&gt;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10" dirty="0">
                <a:latin typeface="FZLTZHB--B51-0"/>
                <a:cs typeface="FZLTZHB--B51-0"/>
              </a:rPr>
              <a:t>s</a:t>
            </a:r>
            <a:r>
              <a:rPr sz="1600" b="1" spc="-145" dirty="0">
                <a:latin typeface="FZLTZHB--B51-0"/>
                <a:cs typeface="FZLTZHB--B51-0"/>
              </a:rPr>
              <a:t>coreB</a:t>
            </a:r>
            <a:r>
              <a:rPr sz="1600" b="1" spc="340" dirty="0">
                <a:latin typeface="FZLTZHB--B51-0"/>
                <a:cs typeface="FZLTZHB--B51-0"/>
              </a:rPr>
              <a:t>:</a:t>
            </a:r>
            <a:r>
              <a:rPr sz="1600" b="1" spc="280" dirty="0">
                <a:latin typeface="FZLTZHB--B51-0"/>
                <a:cs typeface="FZLTZHB--B51-0"/>
              </a:rPr>
              <a:t> </a:t>
            </a:r>
            <a:r>
              <a:rPr sz="1600" b="1" spc="-85" dirty="0">
                <a:latin typeface="FZLTZHB--B51-0"/>
                <a:cs typeface="FZLTZHB--B51-0"/>
              </a:rPr>
              <a:t>w</a:t>
            </a:r>
            <a:r>
              <a:rPr sz="1600" b="1" spc="-40" dirty="0">
                <a:latin typeface="FZLTZHB--B51-0"/>
                <a:cs typeface="FZLTZHB--B51-0"/>
              </a:rPr>
              <a:t>i</a:t>
            </a:r>
            <a:r>
              <a:rPr sz="1600" b="1" spc="-215" dirty="0">
                <a:latin typeface="FZLTZHB--B51-0"/>
                <a:cs typeface="FZLTZHB--B51-0"/>
              </a:rPr>
              <a:t>ns</a:t>
            </a:r>
            <a:r>
              <a:rPr sz="1600" b="1" spc="-254" dirty="0">
                <a:latin typeface="FZLTZHB--B51-0"/>
                <a:cs typeface="FZLTZHB--B51-0"/>
              </a:rPr>
              <a:t>A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+</a:t>
            </a:r>
            <a:r>
              <a:rPr sz="1600" b="1" spc="-20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40" dirty="0">
                <a:latin typeface="FZLTZHB--B51-0"/>
                <a:cs typeface="FZLTZHB--B51-0"/>
              </a:rPr>
              <a:t>1</a:t>
            </a:r>
            <a:endParaRPr sz="1600">
              <a:latin typeface="FZLTZHB--B51-0"/>
              <a:cs typeface="FZLTZHB--B51-0"/>
            </a:endParaRPr>
          </a:p>
          <a:p>
            <a:pPr marL="456565">
              <a:lnSpc>
                <a:spcPct val="100000"/>
              </a:lnSpc>
              <a:spcBef>
                <a:spcPts val="765"/>
              </a:spcBef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else</a:t>
            </a:r>
            <a:r>
              <a:rPr sz="1600" b="1" spc="340" dirty="0">
                <a:latin typeface="FZLTZHB--B51-0"/>
                <a:cs typeface="FZLTZHB--B51-0"/>
              </a:rPr>
              <a:t>:</a:t>
            </a:r>
            <a:endParaRPr sz="1600">
              <a:latin typeface="FZLTZHB--B51-0"/>
              <a:cs typeface="FZLTZHB--B51-0"/>
            </a:endParaRPr>
          </a:p>
          <a:p>
            <a:pPr marR="2104390" algn="ctr">
              <a:lnSpc>
                <a:spcPct val="100000"/>
              </a:lnSpc>
              <a:spcBef>
                <a:spcPts val="765"/>
              </a:spcBef>
            </a:pPr>
            <a:r>
              <a:rPr sz="1600" b="1" spc="-85" dirty="0">
                <a:latin typeface="FZLTZHB--B51-0"/>
                <a:cs typeface="FZLTZHB--B51-0"/>
              </a:rPr>
              <a:t>w</a:t>
            </a:r>
            <a:r>
              <a:rPr sz="1600" b="1" spc="-40" dirty="0">
                <a:latin typeface="FZLTZHB--B51-0"/>
                <a:cs typeface="FZLTZHB--B51-0"/>
              </a:rPr>
              <a:t>i</a:t>
            </a:r>
            <a:r>
              <a:rPr sz="1600" b="1" spc="-215" dirty="0">
                <a:latin typeface="FZLTZHB--B51-0"/>
                <a:cs typeface="FZLTZHB--B51-0"/>
              </a:rPr>
              <a:t>ns</a:t>
            </a:r>
            <a:r>
              <a:rPr sz="1600" b="1" spc="-260" dirty="0">
                <a:latin typeface="FZLTZHB--B51-0"/>
                <a:cs typeface="FZLTZHB--B51-0"/>
              </a:rPr>
              <a:t>B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+</a:t>
            </a:r>
            <a:r>
              <a:rPr sz="1600" b="1" spc="-20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40" dirty="0">
                <a:latin typeface="FZLTZHB--B51-0"/>
                <a:cs typeface="FZLTZHB--B51-0"/>
              </a:rPr>
              <a:t>1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re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ur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100" dirty="0">
                <a:latin typeface="FZLTZHB--B51-0"/>
                <a:cs typeface="FZLTZHB--B51-0"/>
              </a:rPr>
              <a:t>wi</a:t>
            </a:r>
            <a:r>
              <a:rPr sz="1600" b="1" spc="-125" dirty="0">
                <a:latin typeface="FZLTZHB--B51-0"/>
                <a:cs typeface="FZLTZHB--B51-0"/>
              </a:rPr>
              <a:t>n</a:t>
            </a:r>
            <a:r>
              <a:rPr sz="1600" b="1" spc="-240" dirty="0">
                <a:latin typeface="FZLTZHB--B51-0"/>
                <a:cs typeface="FZLTZHB--B51-0"/>
              </a:rPr>
              <a:t>sA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00" dirty="0">
                <a:latin typeface="FZLTZHB--B51-0"/>
                <a:cs typeface="FZLTZHB--B51-0"/>
              </a:rPr>
              <a:t>wi</a:t>
            </a:r>
            <a:r>
              <a:rPr sz="1600" b="1" spc="-125" dirty="0">
                <a:latin typeface="FZLTZHB--B51-0"/>
                <a:cs typeface="FZLTZHB--B51-0"/>
              </a:rPr>
              <a:t>n</a:t>
            </a:r>
            <a:r>
              <a:rPr sz="1600" b="1" spc="-250" dirty="0">
                <a:latin typeface="FZLTZHB--B51-0"/>
                <a:cs typeface="FZLTZHB--B51-0"/>
              </a:rPr>
              <a:t>sB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4062" y="1661185"/>
            <a:ext cx="35877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70" dirty="0">
                <a:latin typeface="Arial"/>
                <a:cs typeface="Arial"/>
              </a:rPr>
              <a:t>m</a:t>
            </a:r>
            <a:r>
              <a:rPr sz="800" b="1" spc="20" dirty="0">
                <a:latin typeface="Arial"/>
                <a:cs typeface="Arial"/>
              </a:rPr>
              <a:t>a</a:t>
            </a:r>
            <a:r>
              <a:rPr sz="800" b="1" spc="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0222" y="2302077"/>
            <a:ext cx="5600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15" dirty="0">
                <a:latin typeface="Arial"/>
                <a:cs typeface="Arial"/>
              </a:rPr>
              <a:t>rin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55" dirty="0">
                <a:latin typeface="Arial"/>
                <a:cs typeface="Arial"/>
              </a:rPr>
              <a:t>f</a:t>
            </a:r>
            <a:r>
              <a:rPr sz="800" b="1" spc="30" dirty="0">
                <a:latin typeface="Arial"/>
                <a:cs typeface="Arial"/>
              </a:rPr>
              <a:t>o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8833" y="2300330"/>
            <a:ext cx="5981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35" dirty="0">
                <a:latin typeface="Arial"/>
                <a:cs typeface="Arial"/>
              </a:rPr>
              <a:t>get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20" dirty="0">
                <a:latin typeface="Arial"/>
                <a:cs typeface="Arial"/>
              </a:rPr>
              <a:t>u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-55" dirty="0">
                <a:latin typeface="Arial"/>
                <a:cs typeface="Arial"/>
              </a:rPr>
              <a:t>s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0277" y="2305905"/>
            <a:ext cx="633730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85" dirty="0">
                <a:latin typeface="Arial"/>
                <a:cs typeface="Arial"/>
              </a:rPr>
              <a:t>m</a:t>
            </a:r>
            <a:r>
              <a:rPr sz="700" b="1" spc="65" dirty="0">
                <a:latin typeface="Arial"/>
                <a:cs typeface="Arial"/>
              </a:rPr>
              <a:t>N</a:t>
            </a:r>
            <a:r>
              <a:rPr sz="700" b="1" spc="-10" dirty="0">
                <a:latin typeface="Arial"/>
                <a:cs typeface="Arial"/>
              </a:rPr>
              <a:t>G</a:t>
            </a:r>
            <a:r>
              <a:rPr sz="700" b="1" spc="15" dirty="0">
                <a:latin typeface="Arial"/>
                <a:cs typeface="Arial"/>
              </a:rPr>
              <a:t>a</a:t>
            </a:r>
            <a:r>
              <a:rPr sz="700" b="1" spc="50" dirty="0">
                <a:latin typeface="Arial"/>
                <a:cs typeface="Arial"/>
              </a:rPr>
              <a:t>m</a:t>
            </a:r>
            <a:r>
              <a:rPr sz="700" b="1" spc="25" dirty="0">
                <a:latin typeface="Arial"/>
                <a:cs typeface="Arial"/>
              </a:rPr>
              <a:t>e</a:t>
            </a: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30339" y="2307006"/>
            <a:ext cx="741045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30" dirty="0">
                <a:latin typeface="Arial"/>
                <a:cs typeface="Arial"/>
              </a:rPr>
              <a:t>pr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50" dirty="0">
                <a:latin typeface="Arial"/>
                <a:cs typeface="Arial"/>
              </a:rPr>
              <a:t>n</a:t>
            </a:r>
            <a:r>
              <a:rPr sz="700" b="1" spc="20" dirty="0">
                <a:latin typeface="Arial"/>
                <a:cs typeface="Arial"/>
              </a:rPr>
              <a:t>t</a:t>
            </a:r>
            <a:r>
              <a:rPr sz="700" b="1" spc="-50" dirty="0">
                <a:latin typeface="Arial"/>
                <a:cs typeface="Arial"/>
              </a:rPr>
              <a:t>S</a:t>
            </a:r>
            <a:r>
              <a:rPr sz="700" b="1" spc="25" dirty="0">
                <a:latin typeface="Arial"/>
                <a:cs typeface="Arial"/>
              </a:rPr>
              <a:t>u</a:t>
            </a:r>
            <a:r>
              <a:rPr sz="700" b="1" spc="55" dirty="0">
                <a:latin typeface="Arial"/>
                <a:cs typeface="Arial"/>
              </a:rPr>
              <a:t>mm</a:t>
            </a:r>
            <a:r>
              <a:rPr sz="700" b="1" spc="30" dirty="0">
                <a:latin typeface="Arial"/>
                <a:cs typeface="Arial"/>
              </a:rPr>
              <a:t>a</a:t>
            </a:r>
            <a:r>
              <a:rPr sz="700" b="1" spc="25" dirty="0">
                <a:latin typeface="Arial"/>
                <a:cs typeface="Arial"/>
              </a:rPr>
              <a:t>r</a:t>
            </a:r>
            <a:r>
              <a:rPr sz="700" b="1" spc="5" dirty="0">
                <a:latin typeface="Arial"/>
                <a:cs typeface="Arial"/>
              </a:rPr>
              <a:t>y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63674" y="2749905"/>
            <a:ext cx="696595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15" dirty="0">
                <a:latin typeface="Arial"/>
                <a:cs typeface="Arial"/>
              </a:rPr>
              <a:t>si</a:t>
            </a:r>
            <a:r>
              <a:rPr sz="700" b="1" spc="65" dirty="0">
                <a:latin typeface="Arial"/>
                <a:cs typeface="Arial"/>
              </a:rPr>
              <a:t>m</a:t>
            </a:r>
            <a:r>
              <a:rPr sz="700" b="1" spc="25" dirty="0">
                <a:latin typeface="Arial"/>
                <a:cs typeface="Arial"/>
              </a:rPr>
              <a:t>On</a:t>
            </a:r>
            <a:r>
              <a:rPr sz="700" b="1" spc="15" dirty="0">
                <a:latin typeface="Arial"/>
                <a:cs typeface="Arial"/>
              </a:rPr>
              <a:t>e</a:t>
            </a:r>
            <a:r>
              <a:rPr sz="700" b="1" spc="-10" dirty="0">
                <a:latin typeface="Arial"/>
                <a:cs typeface="Arial"/>
              </a:rPr>
              <a:t>G</a:t>
            </a:r>
            <a:r>
              <a:rPr sz="700" b="1" spc="15" dirty="0">
                <a:latin typeface="Arial"/>
                <a:cs typeface="Arial"/>
              </a:rPr>
              <a:t>a</a:t>
            </a:r>
            <a:r>
              <a:rPr sz="700" b="1" spc="65" dirty="0">
                <a:latin typeface="Arial"/>
                <a:cs typeface="Arial"/>
              </a:rPr>
              <a:t>m</a:t>
            </a:r>
            <a:r>
              <a:rPr sz="700" b="1" spc="10" dirty="0">
                <a:latin typeface="Arial"/>
                <a:cs typeface="Arial"/>
              </a:rPr>
              <a:t>e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5505" cy="1186815"/>
          </a:xfrm>
          <a:custGeom>
            <a:avLst/>
            <a:gdLst/>
            <a:ahLst/>
            <a:cxnLst/>
            <a:rect l="l" t="t" r="r" b="b"/>
            <a:pathLst>
              <a:path w="2135505" h="1186814">
                <a:moveTo>
                  <a:pt x="386656" y="613942"/>
                </a:moveTo>
                <a:lnTo>
                  <a:pt x="361685" y="613942"/>
                </a:lnTo>
                <a:lnTo>
                  <a:pt x="312077" y="619022"/>
                </a:lnTo>
                <a:lnTo>
                  <a:pt x="262322" y="629182"/>
                </a:lnTo>
                <a:lnTo>
                  <a:pt x="249778" y="632992"/>
                </a:lnTo>
                <a:lnTo>
                  <a:pt x="237169" y="635532"/>
                </a:lnTo>
                <a:lnTo>
                  <a:pt x="224485" y="640612"/>
                </a:lnTo>
                <a:lnTo>
                  <a:pt x="211714" y="644422"/>
                </a:lnTo>
                <a:lnTo>
                  <a:pt x="198181" y="649502"/>
                </a:lnTo>
                <a:lnTo>
                  <a:pt x="160150" y="667282"/>
                </a:lnTo>
                <a:lnTo>
                  <a:pt x="125901" y="686332"/>
                </a:lnTo>
                <a:lnTo>
                  <a:pt x="95342" y="709192"/>
                </a:lnTo>
                <a:lnTo>
                  <a:pt x="60177" y="744752"/>
                </a:lnTo>
                <a:lnTo>
                  <a:pt x="31193" y="785392"/>
                </a:lnTo>
                <a:lnTo>
                  <a:pt x="11182" y="829842"/>
                </a:lnTo>
                <a:lnTo>
                  <a:pt x="1286" y="875562"/>
                </a:lnTo>
                <a:lnTo>
                  <a:pt x="0" y="898422"/>
                </a:lnTo>
                <a:lnTo>
                  <a:pt x="59" y="904772"/>
                </a:lnTo>
                <a:lnTo>
                  <a:pt x="4616" y="950492"/>
                </a:lnTo>
                <a:lnTo>
                  <a:pt x="14559" y="989862"/>
                </a:lnTo>
                <a:lnTo>
                  <a:pt x="23916" y="1015262"/>
                </a:lnTo>
                <a:lnTo>
                  <a:pt x="29151" y="1027962"/>
                </a:lnTo>
                <a:lnTo>
                  <a:pt x="34814" y="1039392"/>
                </a:lnTo>
                <a:lnTo>
                  <a:pt x="40907" y="1050822"/>
                </a:lnTo>
                <a:lnTo>
                  <a:pt x="47429" y="1060982"/>
                </a:lnTo>
                <a:lnTo>
                  <a:pt x="54379" y="1072412"/>
                </a:lnTo>
                <a:lnTo>
                  <a:pt x="61759" y="1082572"/>
                </a:lnTo>
                <a:lnTo>
                  <a:pt x="69567" y="1092732"/>
                </a:lnTo>
                <a:lnTo>
                  <a:pt x="77805" y="1101622"/>
                </a:lnTo>
                <a:lnTo>
                  <a:pt x="86471" y="1111782"/>
                </a:lnTo>
                <a:lnTo>
                  <a:pt x="119071" y="1139722"/>
                </a:lnTo>
                <a:lnTo>
                  <a:pt x="156954" y="1163852"/>
                </a:lnTo>
                <a:lnTo>
                  <a:pt x="198046" y="1179092"/>
                </a:lnTo>
                <a:lnTo>
                  <a:pt x="242411" y="1186712"/>
                </a:lnTo>
                <a:lnTo>
                  <a:pt x="290109" y="1186712"/>
                </a:lnTo>
                <a:lnTo>
                  <a:pt x="359002" y="1174012"/>
                </a:lnTo>
                <a:lnTo>
                  <a:pt x="395759" y="1162582"/>
                </a:lnTo>
                <a:lnTo>
                  <a:pt x="432687" y="1147342"/>
                </a:lnTo>
                <a:lnTo>
                  <a:pt x="466780" y="1128292"/>
                </a:lnTo>
                <a:lnTo>
                  <a:pt x="482723" y="1118132"/>
                </a:lnTo>
                <a:lnTo>
                  <a:pt x="318629" y="1118132"/>
                </a:lnTo>
                <a:lnTo>
                  <a:pt x="295186" y="1115592"/>
                </a:lnTo>
                <a:lnTo>
                  <a:pt x="283727" y="1111782"/>
                </a:lnTo>
                <a:lnTo>
                  <a:pt x="272424" y="1109242"/>
                </a:lnTo>
                <a:lnTo>
                  <a:pt x="260676" y="1104162"/>
                </a:lnTo>
                <a:lnTo>
                  <a:pt x="217552" y="1081302"/>
                </a:lnTo>
                <a:lnTo>
                  <a:pt x="198272" y="1066062"/>
                </a:lnTo>
                <a:lnTo>
                  <a:pt x="189192" y="1058442"/>
                </a:lnTo>
                <a:lnTo>
                  <a:pt x="164158" y="1029232"/>
                </a:lnTo>
                <a:lnTo>
                  <a:pt x="142371" y="994942"/>
                </a:lnTo>
                <a:lnTo>
                  <a:pt x="123751" y="954302"/>
                </a:lnTo>
                <a:lnTo>
                  <a:pt x="110834" y="913662"/>
                </a:lnTo>
                <a:lnTo>
                  <a:pt x="104818" y="875562"/>
                </a:lnTo>
                <a:lnTo>
                  <a:pt x="104242" y="850162"/>
                </a:lnTo>
                <a:lnTo>
                  <a:pt x="104995" y="838732"/>
                </a:lnTo>
                <a:lnTo>
                  <a:pt x="115046" y="791742"/>
                </a:lnTo>
                <a:lnTo>
                  <a:pt x="137704" y="749832"/>
                </a:lnTo>
                <a:lnTo>
                  <a:pt x="145362" y="739672"/>
                </a:lnTo>
                <a:lnTo>
                  <a:pt x="184006" y="706652"/>
                </a:lnTo>
                <a:lnTo>
                  <a:pt x="221745" y="687602"/>
                </a:lnTo>
                <a:lnTo>
                  <a:pt x="236059" y="682522"/>
                </a:lnTo>
                <a:lnTo>
                  <a:pt x="249312" y="677442"/>
                </a:lnTo>
                <a:lnTo>
                  <a:pt x="275022" y="672362"/>
                </a:lnTo>
                <a:lnTo>
                  <a:pt x="299748" y="669822"/>
                </a:lnTo>
                <a:lnTo>
                  <a:pt x="411280" y="669822"/>
                </a:lnTo>
                <a:lnTo>
                  <a:pt x="410138" y="664742"/>
                </a:lnTo>
                <a:lnTo>
                  <a:pt x="407895" y="652042"/>
                </a:lnTo>
                <a:lnTo>
                  <a:pt x="405980" y="640612"/>
                </a:lnTo>
                <a:lnTo>
                  <a:pt x="404394" y="629182"/>
                </a:lnTo>
                <a:lnTo>
                  <a:pt x="403136" y="617752"/>
                </a:lnTo>
                <a:lnTo>
                  <a:pt x="386656" y="613942"/>
                </a:lnTo>
                <a:close/>
              </a:path>
              <a:path w="2135505" h="1186814">
                <a:moveTo>
                  <a:pt x="534326" y="1019072"/>
                </a:moveTo>
                <a:lnTo>
                  <a:pt x="525262" y="1029232"/>
                </a:lnTo>
                <a:lnTo>
                  <a:pt x="515966" y="1038122"/>
                </a:lnTo>
                <a:lnTo>
                  <a:pt x="506427" y="1045742"/>
                </a:lnTo>
                <a:lnTo>
                  <a:pt x="496632" y="1054632"/>
                </a:lnTo>
                <a:lnTo>
                  <a:pt x="454643" y="1082572"/>
                </a:lnTo>
                <a:lnTo>
                  <a:pt x="419847" y="1099082"/>
                </a:lnTo>
                <a:lnTo>
                  <a:pt x="380903" y="1111782"/>
                </a:lnTo>
                <a:lnTo>
                  <a:pt x="342858" y="1118132"/>
                </a:lnTo>
                <a:lnTo>
                  <a:pt x="482723" y="1118132"/>
                </a:lnTo>
                <a:lnTo>
                  <a:pt x="487932" y="1114322"/>
                </a:lnTo>
                <a:lnTo>
                  <a:pt x="498036" y="1106702"/>
                </a:lnTo>
                <a:lnTo>
                  <a:pt x="507825" y="1099082"/>
                </a:lnTo>
                <a:lnTo>
                  <a:pt x="517298" y="1090192"/>
                </a:lnTo>
                <a:lnTo>
                  <a:pt x="526456" y="1082572"/>
                </a:lnTo>
                <a:lnTo>
                  <a:pt x="535299" y="1073682"/>
                </a:lnTo>
                <a:lnTo>
                  <a:pt x="543826" y="1063522"/>
                </a:lnTo>
                <a:lnTo>
                  <a:pt x="547293" y="1022882"/>
                </a:lnTo>
                <a:lnTo>
                  <a:pt x="534326" y="1019072"/>
                </a:lnTo>
                <a:close/>
              </a:path>
              <a:path w="2135505" h="1186814">
                <a:moveTo>
                  <a:pt x="905254" y="429792"/>
                </a:moveTo>
                <a:lnTo>
                  <a:pt x="892746" y="429792"/>
                </a:lnTo>
                <a:lnTo>
                  <a:pt x="880284" y="431062"/>
                </a:lnTo>
                <a:lnTo>
                  <a:pt x="867857" y="431062"/>
                </a:lnTo>
                <a:lnTo>
                  <a:pt x="843065" y="433602"/>
                </a:lnTo>
                <a:lnTo>
                  <a:pt x="830677" y="436142"/>
                </a:lnTo>
                <a:lnTo>
                  <a:pt x="818280" y="437412"/>
                </a:lnTo>
                <a:lnTo>
                  <a:pt x="780922" y="445032"/>
                </a:lnTo>
                <a:lnTo>
                  <a:pt x="730311" y="460272"/>
                </a:lnTo>
                <a:lnTo>
                  <a:pt x="716779" y="466622"/>
                </a:lnTo>
                <a:lnTo>
                  <a:pt x="703677" y="471702"/>
                </a:lnTo>
                <a:lnTo>
                  <a:pt x="666918" y="489482"/>
                </a:lnTo>
                <a:lnTo>
                  <a:pt x="644502" y="503452"/>
                </a:lnTo>
                <a:lnTo>
                  <a:pt x="633910" y="509802"/>
                </a:lnTo>
                <a:lnTo>
                  <a:pt x="623725" y="517422"/>
                </a:lnTo>
                <a:lnTo>
                  <a:pt x="613943" y="526312"/>
                </a:lnTo>
                <a:lnTo>
                  <a:pt x="604561" y="533932"/>
                </a:lnTo>
                <a:lnTo>
                  <a:pt x="570962" y="570762"/>
                </a:lnTo>
                <a:lnTo>
                  <a:pt x="543488" y="612672"/>
                </a:lnTo>
                <a:lnTo>
                  <a:pt x="526410" y="657122"/>
                </a:lnTo>
                <a:lnTo>
                  <a:pt x="518924" y="704112"/>
                </a:lnTo>
                <a:lnTo>
                  <a:pt x="518675" y="721892"/>
                </a:lnTo>
                <a:lnTo>
                  <a:pt x="518785" y="726972"/>
                </a:lnTo>
                <a:lnTo>
                  <a:pt x="523222" y="766342"/>
                </a:lnTo>
                <a:lnTo>
                  <a:pt x="533165" y="805712"/>
                </a:lnTo>
                <a:lnTo>
                  <a:pt x="547759" y="843812"/>
                </a:lnTo>
                <a:lnTo>
                  <a:pt x="566041" y="878102"/>
                </a:lnTo>
                <a:lnTo>
                  <a:pt x="596422" y="918742"/>
                </a:lnTo>
                <a:lnTo>
                  <a:pt x="625761" y="946682"/>
                </a:lnTo>
                <a:lnTo>
                  <a:pt x="649958" y="964462"/>
                </a:lnTo>
                <a:lnTo>
                  <a:pt x="662584" y="973352"/>
                </a:lnTo>
                <a:lnTo>
                  <a:pt x="702596" y="991132"/>
                </a:lnTo>
                <a:lnTo>
                  <a:pt x="745861" y="1001292"/>
                </a:lnTo>
                <a:lnTo>
                  <a:pt x="776542" y="1003832"/>
                </a:lnTo>
                <a:lnTo>
                  <a:pt x="792440" y="1003832"/>
                </a:lnTo>
                <a:lnTo>
                  <a:pt x="842396" y="998752"/>
                </a:lnTo>
                <a:lnTo>
                  <a:pt x="895790" y="984782"/>
                </a:lnTo>
                <a:lnTo>
                  <a:pt x="939297" y="968272"/>
                </a:lnTo>
                <a:lnTo>
                  <a:pt x="962971" y="956842"/>
                </a:lnTo>
                <a:lnTo>
                  <a:pt x="974335" y="951762"/>
                </a:lnTo>
                <a:lnTo>
                  <a:pt x="985384" y="944142"/>
                </a:lnTo>
                <a:lnTo>
                  <a:pt x="996118" y="937792"/>
                </a:lnTo>
                <a:lnTo>
                  <a:pt x="1001328" y="933982"/>
                </a:lnTo>
                <a:lnTo>
                  <a:pt x="837227" y="933982"/>
                </a:lnTo>
                <a:lnTo>
                  <a:pt x="813782" y="931442"/>
                </a:lnTo>
                <a:lnTo>
                  <a:pt x="802321" y="928902"/>
                </a:lnTo>
                <a:lnTo>
                  <a:pt x="791017" y="925092"/>
                </a:lnTo>
                <a:lnTo>
                  <a:pt x="779269" y="921282"/>
                </a:lnTo>
                <a:lnTo>
                  <a:pt x="736149" y="898422"/>
                </a:lnTo>
                <a:lnTo>
                  <a:pt x="699082" y="865402"/>
                </a:lnTo>
                <a:lnTo>
                  <a:pt x="675140" y="834922"/>
                </a:lnTo>
                <a:lnTo>
                  <a:pt x="654417" y="798092"/>
                </a:lnTo>
                <a:lnTo>
                  <a:pt x="636835" y="756182"/>
                </a:lnTo>
                <a:lnTo>
                  <a:pt x="626750" y="716812"/>
                </a:lnTo>
                <a:lnTo>
                  <a:pt x="622846" y="667282"/>
                </a:lnTo>
                <a:lnTo>
                  <a:pt x="623600" y="654582"/>
                </a:lnTo>
                <a:lnTo>
                  <a:pt x="633651" y="608862"/>
                </a:lnTo>
                <a:lnTo>
                  <a:pt x="656309" y="565682"/>
                </a:lnTo>
                <a:lnTo>
                  <a:pt x="681662" y="539012"/>
                </a:lnTo>
                <a:lnTo>
                  <a:pt x="691723" y="530122"/>
                </a:lnTo>
                <a:lnTo>
                  <a:pt x="702610" y="523772"/>
                </a:lnTo>
                <a:lnTo>
                  <a:pt x="714335" y="516152"/>
                </a:lnTo>
                <a:lnTo>
                  <a:pt x="726911" y="509802"/>
                </a:lnTo>
                <a:lnTo>
                  <a:pt x="780900" y="490752"/>
                </a:lnTo>
                <a:lnTo>
                  <a:pt x="806107" y="486942"/>
                </a:lnTo>
                <a:lnTo>
                  <a:pt x="930027" y="486942"/>
                </a:lnTo>
                <a:lnTo>
                  <a:pt x="928741" y="480592"/>
                </a:lnTo>
                <a:lnTo>
                  <a:pt x="926498" y="467892"/>
                </a:lnTo>
                <a:lnTo>
                  <a:pt x="924584" y="456462"/>
                </a:lnTo>
                <a:lnTo>
                  <a:pt x="922998" y="445032"/>
                </a:lnTo>
                <a:lnTo>
                  <a:pt x="921740" y="433602"/>
                </a:lnTo>
                <a:lnTo>
                  <a:pt x="905254" y="429792"/>
                </a:lnTo>
                <a:close/>
              </a:path>
              <a:path w="2135505" h="1186814">
                <a:moveTo>
                  <a:pt x="1052928" y="834922"/>
                </a:moveTo>
                <a:lnTo>
                  <a:pt x="1025030" y="862862"/>
                </a:lnTo>
                <a:lnTo>
                  <a:pt x="984188" y="892072"/>
                </a:lnTo>
                <a:lnTo>
                  <a:pt x="950383" y="909852"/>
                </a:lnTo>
                <a:lnTo>
                  <a:pt x="899499" y="927632"/>
                </a:lnTo>
                <a:lnTo>
                  <a:pt x="861456" y="933982"/>
                </a:lnTo>
                <a:lnTo>
                  <a:pt x="1001328" y="933982"/>
                </a:lnTo>
                <a:lnTo>
                  <a:pt x="1035902" y="907312"/>
                </a:lnTo>
                <a:lnTo>
                  <a:pt x="1065898" y="838732"/>
                </a:lnTo>
                <a:lnTo>
                  <a:pt x="1052928" y="834922"/>
                </a:lnTo>
                <a:close/>
              </a:path>
              <a:path w="2135505" h="1186814">
                <a:moveTo>
                  <a:pt x="411280" y="669822"/>
                </a:moveTo>
                <a:lnTo>
                  <a:pt x="299748" y="669822"/>
                </a:lnTo>
                <a:lnTo>
                  <a:pt x="323581" y="672362"/>
                </a:lnTo>
                <a:lnTo>
                  <a:pt x="335191" y="674902"/>
                </a:lnTo>
                <a:lnTo>
                  <a:pt x="379854" y="695222"/>
                </a:lnTo>
                <a:lnTo>
                  <a:pt x="401040" y="746022"/>
                </a:lnTo>
                <a:lnTo>
                  <a:pt x="405917" y="748562"/>
                </a:lnTo>
                <a:lnTo>
                  <a:pt x="426605" y="740942"/>
                </a:lnTo>
                <a:lnTo>
                  <a:pt x="426280" y="728242"/>
                </a:lnTo>
                <a:lnTo>
                  <a:pt x="422394" y="715542"/>
                </a:lnTo>
                <a:lnTo>
                  <a:pt x="415609" y="688872"/>
                </a:lnTo>
                <a:lnTo>
                  <a:pt x="412709" y="676172"/>
                </a:lnTo>
                <a:lnTo>
                  <a:pt x="411280" y="669822"/>
                </a:lnTo>
                <a:close/>
              </a:path>
              <a:path w="2135505" h="1186814">
                <a:moveTo>
                  <a:pt x="930027" y="486942"/>
                </a:moveTo>
                <a:lnTo>
                  <a:pt x="830375" y="486942"/>
                </a:lnTo>
                <a:lnTo>
                  <a:pt x="842185" y="488212"/>
                </a:lnTo>
                <a:lnTo>
                  <a:pt x="853795" y="490752"/>
                </a:lnTo>
                <a:lnTo>
                  <a:pt x="876460" y="498372"/>
                </a:lnTo>
                <a:lnTo>
                  <a:pt x="898459" y="511072"/>
                </a:lnTo>
                <a:lnTo>
                  <a:pt x="902837" y="519962"/>
                </a:lnTo>
                <a:lnTo>
                  <a:pt x="907828" y="532662"/>
                </a:lnTo>
                <a:lnTo>
                  <a:pt x="913430" y="545362"/>
                </a:lnTo>
                <a:lnTo>
                  <a:pt x="919645" y="561872"/>
                </a:lnTo>
                <a:lnTo>
                  <a:pt x="924521" y="564412"/>
                </a:lnTo>
                <a:lnTo>
                  <a:pt x="945222" y="556792"/>
                </a:lnTo>
                <a:lnTo>
                  <a:pt x="944881" y="545362"/>
                </a:lnTo>
                <a:lnTo>
                  <a:pt x="937439" y="518692"/>
                </a:lnTo>
                <a:lnTo>
                  <a:pt x="934211" y="505992"/>
                </a:lnTo>
                <a:lnTo>
                  <a:pt x="931312" y="493292"/>
                </a:lnTo>
                <a:lnTo>
                  <a:pt x="930027" y="486942"/>
                </a:lnTo>
                <a:close/>
              </a:path>
              <a:path w="2135505" h="1186814">
                <a:moveTo>
                  <a:pt x="1327773" y="342900"/>
                </a:moveTo>
                <a:lnTo>
                  <a:pt x="1202207" y="342900"/>
                </a:lnTo>
                <a:lnTo>
                  <a:pt x="1207706" y="346710"/>
                </a:lnTo>
                <a:lnTo>
                  <a:pt x="1211544" y="353060"/>
                </a:lnTo>
                <a:lnTo>
                  <a:pt x="1231433" y="397510"/>
                </a:lnTo>
                <a:lnTo>
                  <a:pt x="1236576" y="411480"/>
                </a:lnTo>
                <a:lnTo>
                  <a:pt x="1242109" y="425450"/>
                </a:lnTo>
                <a:lnTo>
                  <a:pt x="1317307" y="637540"/>
                </a:lnTo>
                <a:lnTo>
                  <a:pt x="1346294" y="722630"/>
                </a:lnTo>
                <a:lnTo>
                  <a:pt x="1355348" y="762000"/>
                </a:lnTo>
                <a:lnTo>
                  <a:pt x="1354445" y="769620"/>
                </a:lnTo>
                <a:lnTo>
                  <a:pt x="1347529" y="779780"/>
                </a:lnTo>
                <a:lnTo>
                  <a:pt x="1336014" y="795020"/>
                </a:lnTo>
                <a:lnTo>
                  <a:pt x="1335747" y="800100"/>
                </a:lnTo>
                <a:lnTo>
                  <a:pt x="1339227" y="808990"/>
                </a:lnTo>
                <a:lnTo>
                  <a:pt x="1350967" y="808990"/>
                </a:lnTo>
                <a:lnTo>
                  <a:pt x="1360803" y="805180"/>
                </a:lnTo>
                <a:lnTo>
                  <a:pt x="1371892" y="800100"/>
                </a:lnTo>
                <a:lnTo>
                  <a:pt x="1384234" y="795020"/>
                </a:lnTo>
                <a:lnTo>
                  <a:pt x="1397828" y="789940"/>
                </a:lnTo>
                <a:lnTo>
                  <a:pt x="1412671" y="784860"/>
                </a:lnTo>
                <a:lnTo>
                  <a:pt x="1503325" y="755650"/>
                </a:lnTo>
                <a:lnTo>
                  <a:pt x="1512930" y="751840"/>
                </a:lnTo>
                <a:lnTo>
                  <a:pt x="1555295" y="736600"/>
                </a:lnTo>
                <a:lnTo>
                  <a:pt x="1583116" y="721360"/>
                </a:lnTo>
                <a:lnTo>
                  <a:pt x="1461740" y="721360"/>
                </a:lnTo>
                <a:lnTo>
                  <a:pt x="1457029" y="709930"/>
                </a:lnTo>
                <a:lnTo>
                  <a:pt x="1452427" y="698500"/>
                </a:lnTo>
                <a:lnTo>
                  <a:pt x="1447937" y="685800"/>
                </a:lnTo>
                <a:lnTo>
                  <a:pt x="1443558" y="674370"/>
                </a:lnTo>
                <a:lnTo>
                  <a:pt x="1393018" y="509270"/>
                </a:lnTo>
                <a:lnTo>
                  <a:pt x="1402966" y="504190"/>
                </a:lnTo>
                <a:lnTo>
                  <a:pt x="1430699" y="495300"/>
                </a:lnTo>
                <a:lnTo>
                  <a:pt x="1444602" y="491490"/>
                </a:lnTo>
                <a:lnTo>
                  <a:pt x="1457845" y="488950"/>
                </a:lnTo>
                <a:lnTo>
                  <a:pt x="1656150" y="488950"/>
                </a:lnTo>
                <a:lnTo>
                  <a:pt x="1655495" y="487680"/>
                </a:lnTo>
                <a:lnTo>
                  <a:pt x="1648909" y="478790"/>
                </a:lnTo>
                <a:lnTo>
                  <a:pt x="1643709" y="472440"/>
                </a:lnTo>
                <a:lnTo>
                  <a:pt x="1372387" y="472440"/>
                </a:lnTo>
                <a:lnTo>
                  <a:pt x="1335057" y="367030"/>
                </a:lnTo>
                <a:lnTo>
                  <a:pt x="1331386" y="355600"/>
                </a:lnTo>
                <a:lnTo>
                  <a:pt x="1328052" y="344170"/>
                </a:lnTo>
                <a:lnTo>
                  <a:pt x="1327773" y="342900"/>
                </a:lnTo>
                <a:close/>
              </a:path>
              <a:path w="2135505" h="1186814">
                <a:moveTo>
                  <a:pt x="1656150" y="488950"/>
                </a:moveTo>
                <a:lnTo>
                  <a:pt x="1482355" y="488950"/>
                </a:lnTo>
                <a:lnTo>
                  <a:pt x="1493620" y="491490"/>
                </a:lnTo>
                <a:lnTo>
                  <a:pt x="1504226" y="494030"/>
                </a:lnTo>
                <a:lnTo>
                  <a:pt x="1540058" y="519430"/>
                </a:lnTo>
                <a:lnTo>
                  <a:pt x="1560007" y="552450"/>
                </a:lnTo>
                <a:lnTo>
                  <a:pt x="1574089" y="599440"/>
                </a:lnTo>
                <a:lnTo>
                  <a:pt x="1575154" y="624840"/>
                </a:lnTo>
                <a:lnTo>
                  <a:pt x="1573867" y="636270"/>
                </a:lnTo>
                <a:lnTo>
                  <a:pt x="1555402" y="679450"/>
                </a:lnTo>
                <a:lnTo>
                  <a:pt x="1525854" y="703580"/>
                </a:lnTo>
                <a:lnTo>
                  <a:pt x="1484112" y="720090"/>
                </a:lnTo>
                <a:lnTo>
                  <a:pt x="1472304" y="721360"/>
                </a:lnTo>
                <a:lnTo>
                  <a:pt x="1583116" y="721360"/>
                </a:lnTo>
                <a:lnTo>
                  <a:pt x="1619132" y="695960"/>
                </a:lnTo>
                <a:lnTo>
                  <a:pt x="1644936" y="666750"/>
                </a:lnTo>
                <a:lnTo>
                  <a:pt x="1664605" y="633730"/>
                </a:lnTo>
                <a:lnTo>
                  <a:pt x="1677614" y="588010"/>
                </a:lnTo>
                <a:lnTo>
                  <a:pt x="1678407" y="577850"/>
                </a:lnTo>
                <a:lnTo>
                  <a:pt x="1678344" y="562610"/>
                </a:lnTo>
                <a:lnTo>
                  <a:pt x="1668805" y="516890"/>
                </a:lnTo>
                <a:lnTo>
                  <a:pt x="1661385" y="499110"/>
                </a:lnTo>
                <a:lnTo>
                  <a:pt x="1656150" y="488950"/>
                </a:lnTo>
                <a:close/>
              </a:path>
              <a:path w="2135505" h="1186814">
                <a:moveTo>
                  <a:pt x="1848395" y="196850"/>
                </a:moveTo>
                <a:lnTo>
                  <a:pt x="1651505" y="196850"/>
                </a:lnTo>
                <a:lnTo>
                  <a:pt x="1661849" y="200659"/>
                </a:lnTo>
                <a:lnTo>
                  <a:pt x="1677826" y="207009"/>
                </a:lnTo>
                <a:lnTo>
                  <a:pt x="1685060" y="210820"/>
                </a:lnTo>
                <a:lnTo>
                  <a:pt x="1692809" y="215900"/>
                </a:lnTo>
                <a:lnTo>
                  <a:pt x="1701073" y="220980"/>
                </a:lnTo>
                <a:lnTo>
                  <a:pt x="1709853" y="226060"/>
                </a:lnTo>
                <a:lnTo>
                  <a:pt x="1719150" y="232410"/>
                </a:lnTo>
                <a:lnTo>
                  <a:pt x="1728965" y="240030"/>
                </a:lnTo>
                <a:lnTo>
                  <a:pt x="1739300" y="246380"/>
                </a:lnTo>
                <a:lnTo>
                  <a:pt x="1750155" y="255270"/>
                </a:lnTo>
                <a:lnTo>
                  <a:pt x="1761532" y="264160"/>
                </a:lnTo>
                <a:lnTo>
                  <a:pt x="1773432" y="273050"/>
                </a:lnTo>
                <a:lnTo>
                  <a:pt x="1785856" y="283210"/>
                </a:lnTo>
                <a:lnTo>
                  <a:pt x="1798805" y="293370"/>
                </a:lnTo>
                <a:lnTo>
                  <a:pt x="1812280" y="304800"/>
                </a:lnTo>
                <a:lnTo>
                  <a:pt x="1828989" y="318770"/>
                </a:lnTo>
                <a:lnTo>
                  <a:pt x="1857430" y="342900"/>
                </a:lnTo>
                <a:lnTo>
                  <a:pt x="1869160" y="354330"/>
                </a:lnTo>
                <a:lnTo>
                  <a:pt x="1879231" y="363220"/>
                </a:lnTo>
                <a:lnTo>
                  <a:pt x="1887642" y="370840"/>
                </a:lnTo>
                <a:lnTo>
                  <a:pt x="1894393" y="378460"/>
                </a:lnTo>
                <a:lnTo>
                  <a:pt x="1899483" y="383540"/>
                </a:lnTo>
                <a:lnTo>
                  <a:pt x="1902913" y="388620"/>
                </a:lnTo>
                <a:lnTo>
                  <a:pt x="1904682" y="391160"/>
                </a:lnTo>
                <a:lnTo>
                  <a:pt x="1923961" y="445770"/>
                </a:lnTo>
                <a:lnTo>
                  <a:pt x="1930574" y="464820"/>
                </a:lnTo>
                <a:lnTo>
                  <a:pt x="1945420" y="510540"/>
                </a:lnTo>
                <a:lnTo>
                  <a:pt x="1948704" y="523240"/>
                </a:lnTo>
                <a:lnTo>
                  <a:pt x="1951155" y="532130"/>
                </a:lnTo>
                <a:lnTo>
                  <a:pt x="1952774" y="539750"/>
                </a:lnTo>
                <a:lnTo>
                  <a:pt x="1953403" y="544830"/>
                </a:lnTo>
                <a:lnTo>
                  <a:pt x="1953514" y="549910"/>
                </a:lnTo>
                <a:lnTo>
                  <a:pt x="1952802" y="553720"/>
                </a:lnTo>
                <a:lnTo>
                  <a:pt x="1950859" y="556260"/>
                </a:lnTo>
                <a:lnTo>
                  <a:pt x="1944210" y="561340"/>
                </a:lnTo>
                <a:lnTo>
                  <a:pt x="1935451" y="565150"/>
                </a:lnTo>
                <a:lnTo>
                  <a:pt x="1922769" y="571500"/>
                </a:lnTo>
                <a:lnTo>
                  <a:pt x="1906168" y="577850"/>
                </a:lnTo>
                <a:lnTo>
                  <a:pt x="1903895" y="582930"/>
                </a:lnTo>
                <a:lnTo>
                  <a:pt x="1912340" y="607060"/>
                </a:lnTo>
                <a:lnTo>
                  <a:pt x="1917036" y="608330"/>
                </a:lnTo>
                <a:lnTo>
                  <a:pt x="1924733" y="605790"/>
                </a:lnTo>
                <a:lnTo>
                  <a:pt x="1933477" y="601980"/>
                </a:lnTo>
                <a:lnTo>
                  <a:pt x="1943273" y="598170"/>
                </a:lnTo>
                <a:lnTo>
                  <a:pt x="1954123" y="594360"/>
                </a:lnTo>
                <a:lnTo>
                  <a:pt x="1966030" y="589280"/>
                </a:lnTo>
                <a:lnTo>
                  <a:pt x="1978998" y="585470"/>
                </a:lnTo>
                <a:lnTo>
                  <a:pt x="1993029" y="580390"/>
                </a:lnTo>
                <a:lnTo>
                  <a:pt x="2008127" y="574040"/>
                </a:lnTo>
                <a:lnTo>
                  <a:pt x="2024295" y="568960"/>
                </a:lnTo>
                <a:lnTo>
                  <a:pt x="2040053" y="562610"/>
                </a:lnTo>
                <a:lnTo>
                  <a:pt x="2054882" y="557530"/>
                </a:lnTo>
                <a:lnTo>
                  <a:pt x="2068782" y="553720"/>
                </a:lnTo>
                <a:lnTo>
                  <a:pt x="2081752" y="548640"/>
                </a:lnTo>
                <a:lnTo>
                  <a:pt x="2093793" y="544830"/>
                </a:lnTo>
                <a:lnTo>
                  <a:pt x="2104905" y="541020"/>
                </a:lnTo>
                <a:lnTo>
                  <a:pt x="2115086" y="538480"/>
                </a:lnTo>
                <a:lnTo>
                  <a:pt x="2124338" y="534670"/>
                </a:lnTo>
                <a:lnTo>
                  <a:pt x="2132660" y="532130"/>
                </a:lnTo>
                <a:lnTo>
                  <a:pt x="2134933" y="528320"/>
                </a:lnTo>
                <a:lnTo>
                  <a:pt x="2129679" y="513080"/>
                </a:lnTo>
                <a:lnTo>
                  <a:pt x="2073262" y="513080"/>
                </a:lnTo>
                <a:lnTo>
                  <a:pt x="2069833" y="511810"/>
                </a:lnTo>
                <a:lnTo>
                  <a:pt x="2045896" y="467360"/>
                </a:lnTo>
                <a:lnTo>
                  <a:pt x="2040274" y="452120"/>
                </a:lnTo>
                <a:lnTo>
                  <a:pt x="2034084" y="435610"/>
                </a:lnTo>
                <a:lnTo>
                  <a:pt x="2019998" y="397510"/>
                </a:lnTo>
                <a:lnTo>
                  <a:pt x="2006610" y="359410"/>
                </a:lnTo>
                <a:lnTo>
                  <a:pt x="2000259" y="328930"/>
                </a:lnTo>
                <a:lnTo>
                  <a:pt x="2000498" y="322580"/>
                </a:lnTo>
                <a:lnTo>
                  <a:pt x="2001366" y="313690"/>
                </a:lnTo>
                <a:lnTo>
                  <a:pt x="2002829" y="302260"/>
                </a:lnTo>
                <a:lnTo>
                  <a:pt x="2003018" y="300990"/>
                </a:lnTo>
                <a:lnTo>
                  <a:pt x="1957616" y="300990"/>
                </a:lnTo>
                <a:lnTo>
                  <a:pt x="1877206" y="223520"/>
                </a:lnTo>
                <a:lnTo>
                  <a:pt x="1864494" y="212090"/>
                </a:lnTo>
                <a:lnTo>
                  <a:pt x="1852294" y="200659"/>
                </a:lnTo>
                <a:lnTo>
                  <a:pt x="1848395" y="196850"/>
                </a:lnTo>
                <a:close/>
              </a:path>
              <a:path w="2135505" h="1186814">
                <a:moveTo>
                  <a:pt x="2126615" y="504190"/>
                </a:moveTo>
                <a:lnTo>
                  <a:pt x="2110529" y="505460"/>
                </a:lnTo>
                <a:lnTo>
                  <a:pt x="2095508" y="509270"/>
                </a:lnTo>
                <a:lnTo>
                  <a:pt x="2084369" y="511810"/>
                </a:lnTo>
                <a:lnTo>
                  <a:pt x="2077110" y="513080"/>
                </a:lnTo>
                <a:lnTo>
                  <a:pt x="2129679" y="513080"/>
                </a:lnTo>
                <a:lnTo>
                  <a:pt x="2126615" y="504190"/>
                </a:lnTo>
                <a:close/>
              </a:path>
              <a:path w="2135505" h="1186814">
                <a:moveTo>
                  <a:pt x="1566687" y="280670"/>
                </a:moveTo>
                <a:lnTo>
                  <a:pt x="1399084" y="280670"/>
                </a:lnTo>
                <a:lnTo>
                  <a:pt x="1410791" y="281940"/>
                </a:lnTo>
                <a:lnTo>
                  <a:pt x="1421606" y="284480"/>
                </a:lnTo>
                <a:lnTo>
                  <a:pt x="1455953" y="312420"/>
                </a:lnTo>
                <a:lnTo>
                  <a:pt x="1470791" y="347980"/>
                </a:lnTo>
                <a:lnTo>
                  <a:pt x="1474276" y="370840"/>
                </a:lnTo>
                <a:lnTo>
                  <a:pt x="1474208" y="384810"/>
                </a:lnTo>
                <a:lnTo>
                  <a:pt x="1458209" y="427990"/>
                </a:lnTo>
                <a:lnTo>
                  <a:pt x="1426058" y="452120"/>
                </a:lnTo>
                <a:lnTo>
                  <a:pt x="1393471" y="466090"/>
                </a:lnTo>
                <a:lnTo>
                  <a:pt x="1380746" y="471170"/>
                </a:lnTo>
                <a:lnTo>
                  <a:pt x="1372387" y="472440"/>
                </a:lnTo>
                <a:lnTo>
                  <a:pt x="1643709" y="472440"/>
                </a:lnTo>
                <a:lnTo>
                  <a:pt x="1612315" y="448310"/>
                </a:lnTo>
                <a:lnTo>
                  <a:pt x="1485115" y="448310"/>
                </a:lnTo>
                <a:lnTo>
                  <a:pt x="1503944" y="435610"/>
                </a:lnTo>
                <a:lnTo>
                  <a:pt x="1513751" y="427990"/>
                </a:lnTo>
                <a:lnTo>
                  <a:pt x="1524258" y="419100"/>
                </a:lnTo>
                <a:lnTo>
                  <a:pt x="1535792" y="410210"/>
                </a:lnTo>
                <a:lnTo>
                  <a:pt x="1559106" y="378460"/>
                </a:lnTo>
                <a:lnTo>
                  <a:pt x="1574093" y="331470"/>
                </a:lnTo>
                <a:lnTo>
                  <a:pt x="1574437" y="318770"/>
                </a:lnTo>
                <a:lnTo>
                  <a:pt x="1573410" y="307340"/>
                </a:lnTo>
                <a:lnTo>
                  <a:pt x="1571010" y="294640"/>
                </a:lnTo>
                <a:lnTo>
                  <a:pt x="1567232" y="281940"/>
                </a:lnTo>
                <a:lnTo>
                  <a:pt x="1566687" y="280670"/>
                </a:lnTo>
                <a:close/>
              </a:path>
              <a:path w="2135505" h="1186814">
                <a:moveTo>
                  <a:pt x="1571482" y="436880"/>
                </a:moveTo>
                <a:lnTo>
                  <a:pt x="1545352" y="436880"/>
                </a:lnTo>
                <a:lnTo>
                  <a:pt x="1531286" y="438150"/>
                </a:lnTo>
                <a:lnTo>
                  <a:pt x="1516556" y="440690"/>
                </a:lnTo>
                <a:lnTo>
                  <a:pt x="1501164" y="444500"/>
                </a:lnTo>
                <a:lnTo>
                  <a:pt x="1485115" y="448310"/>
                </a:lnTo>
                <a:lnTo>
                  <a:pt x="1612315" y="448310"/>
                </a:lnTo>
                <a:lnTo>
                  <a:pt x="1605631" y="445770"/>
                </a:lnTo>
                <a:lnTo>
                  <a:pt x="1594924" y="441960"/>
                </a:lnTo>
                <a:lnTo>
                  <a:pt x="1583540" y="439420"/>
                </a:lnTo>
                <a:lnTo>
                  <a:pt x="1571482" y="436880"/>
                </a:lnTo>
                <a:close/>
              </a:path>
              <a:path w="2135505" h="1186814">
                <a:moveTo>
                  <a:pt x="1480608" y="218440"/>
                </a:moveTo>
                <a:lnTo>
                  <a:pt x="1468843" y="218440"/>
                </a:lnTo>
                <a:lnTo>
                  <a:pt x="1442868" y="220980"/>
                </a:lnTo>
                <a:lnTo>
                  <a:pt x="1428611" y="224790"/>
                </a:lnTo>
                <a:lnTo>
                  <a:pt x="1413475" y="228600"/>
                </a:lnTo>
                <a:lnTo>
                  <a:pt x="1397438" y="232410"/>
                </a:lnTo>
                <a:lnTo>
                  <a:pt x="1370334" y="242570"/>
                </a:lnTo>
                <a:lnTo>
                  <a:pt x="1358883" y="246380"/>
                </a:lnTo>
                <a:lnTo>
                  <a:pt x="1345824" y="251460"/>
                </a:lnTo>
                <a:lnTo>
                  <a:pt x="1330863" y="257810"/>
                </a:lnTo>
                <a:lnTo>
                  <a:pt x="1321572" y="261620"/>
                </a:lnTo>
                <a:lnTo>
                  <a:pt x="1311769" y="265430"/>
                </a:lnTo>
                <a:lnTo>
                  <a:pt x="1301304" y="269240"/>
                </a:lnTo>
                <a:lnTo>
                  <a:pt x="1290029" y="273050"/>
                </a:lnTo>
                <a:lnTo>
                  <a:pt x="1277795" y="278130"/>
                </a:lnTo>
                <a:lnTo>
                  <a:pt x="1264453" y="283210"/>
                </a:lnTo>
                <a:lnTo>
                  <a:pt x="1249855" y="288290"/>
                </a:lnTo>
                <a:lnTo>
                  <a:pt x="1233851" y="293370"/>
                </a:lnTo>
                <a:lnTo>
                  <a:pt x="1218485" y="299720"/>
                </a:lnTo>
                <a:lnTo>
                  <a:pt x="1204217" y="304800"/>
                </a:lnTo>
                <a:lnTo>
                  <a:pt x="1191048" y="308610"/>
                </a:lnTo>
                <a:lnTo>
                  <a:pt x="1178976" y="312420"/>
                </a:lnTo>
                <a:lnTo>
                  <a:pt x="1168003" y="316230"/>
                </a:lnTo>
                <a:lnTo>
                  <a:pt x="1158129" y="318770"/>
                </a:lnTo>
                <a:lnTo>
                  <a:pt x="1149354" y="322580"/>
                </a:lnTo>
                <a:lnTo>
                  <a:pt x="1141679" y="323850"/>
                </a:lnTo>
                <a:lnTo>
                  <a:pt x="1139291" y="328930"/>
                </a:lnTo>
                <a:lnTo>
                  <a:pt x="1147737" y="353060"/>
                </a:lnTo>
                <a:lnTo>
                  <a:pt x="1161314" y="351790"/>
                </a:lnTo>
                <a:lnTo>
                  <a:pt x="1188807" y="345440"/>
                </a:lnTo>
                <a:lnTo>
                  <a:pt x="1194752" y="344170"/>
                </a:lnTo>
                <a:lnTo>
                  <a:pt x="1202207" y="342900"/>
                </a:lnTo>
                <a:lnTo>
                  <a:pt x="1327773" y="342900"/>
                </a:lnTo>
                <a:lnTo>
                  <a:pt x="1325260" y="331470"/>
                </a:lnTo>
                <a:lnTo>
                  <a:pt x="1323218" y="318770"/>
                </a:lnTo>
                <a:lnTo>
                  <a:pt x="1322133" y="304800"/>
                </a:lnTo>
                <a:lnTo>
                  <a:pt x="1331079" y="299720"/>
                </a:lnTo>
                <a:lnTo>
                  <a:pt x="1342078" y="295910"/>
                </a:lnTo>
                <a:lnTo>
                  <a:pt x="1372996" y="284480"/>
                </a:lnTo>
                <a:lnTo>
                  <a:pt x="1386485" y="281940"/>
                </a:lnTo>
                <a:lnTo>
                  <a:pt x="1399084" y="280670"/>
                </a:lnTo>
                <a:lnTo>
                  <a:pt x="1566687" y="280670"/>
                </a:lnTo>
                <a:lnTo>
                  <a:pt x="1562325" y="270510"/>
                </a:lnTo>
                <a:lnTo>
                  <a:pt x="1528136" y="232410"/>
                </a:lnTo>
                <a:lnTo>
                  <a:pt x="1501807" y="220980"/>
                </a:lnTo>
                <a:lnTo>
                  <a:pt x="1480608" y="218440"/>
                </a:lnTo>
                <a:close/>
              </a:path>
              <a:path w="2135505" h="1186814">
                <a:moveTo>
                  <a:pt x="2060384" y="0"/>
                </a:moveTo>
                <a:lnTo>
                  <a:pt x="2009111" y="17780"/>
                </a:lnTo>
                <a:lnTo>
                  <a:pt x="2006852" y="33020"/>
                </a:lnTo>
                <a:lnTo>
                  <a:pt x="2004916" y="45720"/>
                </a:lnTo>
                <a:lnTo>
                  <a:pt x="2003298" y="55880"/>
                </a:lnTo>
                <a:lnTo>
                  <a:pt x="1985727" y="157480"/>
                </a:lnTo>
                <a:lnTo>
                  <a:pt x="1982490" y="175259"/>
                </a:lnTo>
                <a:lnTo>
                  <a:pt x="1976506" y="205740"/>
                </a:lnTo>
                <a:lnTo>
                  <a:pt x="1971172" y="233680"/>
                </a:lnTo>
                <a:lnTo>
                  <a:pt x="1966488" y="257810"/>
                </a:lnTo>
                <a:lnTo>
                  <a:pt x="1964390" y="269240"/>
                </a:lnTo>
                <a:lnTo>
                  <a:pt x="1962453" y="278130"/>
                </a:lnTo>
                <a:lnTo>
                  <a:pt x="1960679" y="287020"/>
                </a:lnTo>
                <a:lnTo>
                  <a:pt x="1959066" y="294640"/>
                </a:lnTo>
                <a:lnTo>
                  <a:pt x="1957616" y="300990"/>
                </a:lnTo>
                <a:lnTo>
                  <a:pt x="2003018" y="300990"/>
                </a:lnTo>
                <a:lnTo>
                  <a:pt x="2010958" y="255270"/>
                </a:lnTo>
                <a:lnTo>
                  <a:pt x="2023850" y="193040"/>
                </a:lnTo>
                <a:lnTo>
                  <a:pt x="2026830" y="180340"/>
                </a:lnTo>
                <a:lnTo>
                  <a:pt x="2029818" y="166370"/>
                </a:lnTo>
                <a:lnTo>
                  <a:pt x="2032815" y="153670"/>
                </a:lnTo>
                <a:lnTo>
                  <a:pt x="2041860" y="115570"/>
                </a:lnTo>
                <a:lnTo>
                  <a:pt x="2044893" y="104140"/>
                </a:lnTo>
                <a:lnTo>
                  <a:pt x="2047934" y="91440"/>
                </a:lnTo>
                <a:lnTo>
                  <a:pt x="2050985" y="80009"/>
                </a:lnTo>
                <a:lnTo>
                  <a:pt x="2060191" y="45720"/>
                </a:lnTo>
                <a:lnTo>
                  <a:pt x="2063277" y="35559"/>
                </a:lnTo>
                <a:lnTo>
                  <a:pt x="2066373" y="24130"/>
                </a:lnTo>
                <a:lnTo>
                  <a:pt x="2069477" y="13970"/>
                </a:lnTo>
                <a:lnTo>
                  <a:pt x="2065134" y="2540"/>
                </a:lnTo>
                <a:lnTo>
                  <a:pt x="2060384" y="0"/>
                </a:lnTo>
                <a:close/>
              </a:path>
              <a:path w="2135505" h="1186814">
                <a:moveTo>
                  <a:pt x="1710644" y="114300"/>
                </a:moveTo>
                <a:lnTo>
                  <a:pt x="1704853" y="118109"/>
                </a:lnTo>
                <a:lnTo>
                  <a:pt x="1697747" y="123190"/>
                </a:lnTo>
                <a:lnTo>
                  <a:pt x="1689325" y="128270"/>
                </a:lnTo>
                <a:lnTo>
                  <a:pt x="1679589" y="134620"/>
                </a:lnTo>
                <a:lnTo>
                  <a:pt x="1668538" y="140970"/>
                </a:lnTo>
                <a:lnTo>
                  <a:pt x="1656171" y="148590"/>
                </a:lnTo>
                <a:lnTo>
                  <a:pt x="1642491" y="157480"/>
                </a:lnTo>
                <a:lnTo>
                  <a:pt x="1627495" y="166370"/>
                </a:lnTo>
                <a:lnTo>
                  <a:pt x="1611185" y="175259"/>
                </a:lnTo>
                <a:lnTo>
                  <a:pt x="1609039" y="180340"/>
                </a:lnTo>
                <a:lnTo>
                  <a:pt x="1615998" y="200659"/>
                </a:lnTo>
                <a:lnTo>
                  <a:pt x="1628544" y="200659"/>
                </a:lnTo>
                <a:lnTo>
                  <a:pt x="1641442" y="196850"/>
                </a:lnTo>
                <a:lnTo>
                  <a:pt x="1848395" y="196850"/>
                </a:lnTo>
                <a:lnTo>
                  <a:pt x="1840595" y="189230"/>
                </a:lnTo>
                <a:lnTo>
                  <a:pt x="1829383" y="180340"/>
                </a:lnTo>
                <a:lnTo>
                  <a:pt x="1818645" y="170180"/>
                </a:lnTo>
                <a:lnTo>
                  <a:pt x="1808367" y="162559"/>
                </a:lnTo>
                <a:lnTo>
                  <a:pt x="1798536" y="153670"/>
                </a:lnTo>
                <a:lnTo>
                  <a:pt x="1789140" y="147320"/>
                </a:lnTo>
                <a:lnTo>
                  <a:pt x="1780165" y="140970"/>
                </a:lnTo>
                <a:lnTo>
                  <a:pt x="1771597" y="134620"/>
                </a:lnTo>
                <a:lnTo>
                  <a:pt x="1763424" y="129540"/>
                </a:lnTo>
                <a:lnTo>
                  <a:pt x="1755633" y="125730"/>
                </a:lnTo>
                <a:lnTo>
                  <a:pt x="1748209" y="121920"/>
                </a:lnTo>
                <a:lnTo>
                  <a:pt x="1736512" y="118109"/>
                </a:lnTo>
                <a:lnTo>
                  <a:pt x="1724082" y="115570"/>
                </a:lnTo>
                <a:lnTo>
                  <a:pt x="1710644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3213657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16" y="0"/>
                </a:moveTo>
                <a:lnTo>
                  <a:pt x="0" y="69529"/>
                </a:lnTo>
                <a:lnTo>
                  <a:pt x="1040" y="79256"/>
                </a:lnTo>
                <a:lnTo>
                  <a:pt x="2048" y="92789"/>
                </a:lnTo>
                <a:lnTo>
                  <a:pt x="3045" y="110686"/>
                </a:lnTo>
                <a:lnTo>
                  <a:pt x="3426" y="126520"/>
                </a:lnTo>
                <a:lnTo>
                  <a:pt x="3062" y="138770"/>
                </a:lnTo>
                <a:lnTo>
                  <a:pt x="1958" y="147434"/>
                </a:lnTo>
                <a:lnTo>
                  <a:pt x="9210" y="151180"/>
                </a:lnTo>
                <a:lnTo>
                  <a:pt x="195798" y="85102"/>
                </a:lnTo>
                <a:lnTo>
                  <a:pt x="194901" y="78934"/>
                </a:lnTo>
                <a:lnTo>
                  <a:pt x="192997" y="63548"/>
                </a:lnTo>
                <a:lnTo>
                  <a:pt x="191752" y="49365"/>
                </a:lnTo>
                <a:lnTo>
                  <a:pt x="191166" y="36385"/>
                </a:lnTo>
                <a:lnTo>
                  <a:pt x="191238" y="24608"/>
                </a:lnTo>
                <a:lnTo>
                  <a:pt x="191970" y="14033"/>
                </a:lnTo>
                <a:lnTo>
                  <a:pt x="193360" y="4660"/>
                </a:lnTo>
                <a:lnTo>
                  <a:pt x="1842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41" y="2566062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46583" y="369554"/>
                </a:moveTo>
                <a:lnTo>
                  <a:pt x="62915" y="369554"/>
                </a:lnTo>
                <a:lnTo>
                  <a:pt x="68427" y="372463"/>
                </a:lnTo>
                <a:lnTo>
                  <a:pt x="72265" y="379313"/>
                </a:lnTo>
                <a:lnTo>
                  <a:pt x="92154" y="424073"/>
                </a:lnTo>
                <a:lnTo>
                  <a:pt x="108751" y="468308"/>
                </a:lnTo>
                <a:lnTo>
                  <a:pt x="181851" y="674585"/>
                </a:lnTo>
                <a:lnTo>
                  <a:pt x="197949" y="721689"/>
                </a:lnTo>
                <a:lnTo>
                  <a:pt x="211558" y="767259"/>
                </a:lnTo>
                <a:lnTo>
                  <a:pt x="215938" y="789010"/>
                </a:lnTo>
                <a:lnTo>
                  <a:pt x="213499" y="794750"/>
                </a:lnTo>
                <a:lnTo>
                  <a:pt x="205585" y="800082"/>
                </a:lnTo>
                <a:lnTo>
                  <a:pt x="198077" y="803775"/>
                </a:lnTo>
                <a:lnTo>
                  <a:pt x="185382" y="809447"/>
                </a:lnTo>
                <a:lnTo>
                  <a:pt x="167576" y="817064"/>
                </a:lnTo>
                <a:lnTo>
                  <a:pt x="165315" y="821814"/>
                </a:lnTo>
                <a:lnTo>
                  <a:pt x="173761" y="845652"/>
                </a:lnTo>
                <a:lnTo>
                  <a:pt x="178644" y="847462"/>
                </a:lnTo>
                <a:lnTo>
                  <a:pt x="201501" y="838216"/>
                </a:lnTo>
                <a:lnTo>
                  <a:pt x="224844" y="829182"/>
                </a:lnTo>
                <a:lnTo>
                  <a:pt x="261688" y="815705"/>
                </a:lnTo>
                <a:lnTo>
                  <a:pt x="309030" y="800046"/>
                </a:lnTo>
                <a:lnTo>
                  <a:pt x="334467" y="792299"/>
                </a:lnTo>
                <a:lnTo>
                  <a:pt x="336854" y="787905"/>
                </a:lnTo>
                <a:lnTo>
                  <a:pt x="331696" y="773338"/>
                </a:lnTo>
                <a:lnTo>
                  <a:pt x="273939" y="773338"/>
                </a:lnTo>
                <a:lnTo>
                  <a:pt x="268427" y="770430"/>
                </a:lnTo>
                <a:lnTo>
                  <a:pt x="249455" y="730673"/>
                </a:lnTo>
                <a:lnTo>
                  <a:pt x="233989" y="690685"/>
                </a:lnTo>
                <a:lnTo>
                  <a:pt x="140563" y="427568"/>
                </a:lnTo>
                <a:lnTo>
                  <a:pt x="344375" y="427568"/>
                </a:lnTo>
                <a:lnTo>
                  <a:pt x="246583" y="369554"/>
                </a:lnTo>
                <a:close/>
              </a:path>
              <a:path w="1216660" h="847725">
                <a:moveTo>
                  <a:pt x="328409" y="764054"/>
                </a:moveTo>
                <a:lnTo>
                  <a:pt x="314815" y="764330"/>
                </a:lnTo>
                <a:lnTo>
                  <a:pt x="298471" y="768866"/>
                </a:lnTo>
                <a:lnTo>
                  <a:pt x="287326" y="771696"/>
                </a:lnTo>
                <a:lnTo>
                  <a:pt x="281381" y="772817"/>
                </a:lnTo>
                <a:lnTo>
                  <a:pt x="273939" y="773338"/>
                </a:lnTo>
                <a:lnTo>
                  <a:pt x="331696" y="773338"/>
                </a:lnTo>
                <a:lnTo>
                  <a:pt x="328409" y="764054"/>
                </a:lnTo>
                <a:close/>
              </a:path>
              <a:path w="1216660" h="847725">
                <a:moveTo>
                  <a:pt x="344375" y="427568"/>
                </a:moveTo>
                <a:lnTo>
                  <a:pt x="140563" y="427568"/>
                </a:lnTo>
                <a:lnTo>
                  <a:pt x="461763" y="620872"/>
                </a:lnTo>
                <a:lnTo>
                  <a:pt x="554444" y="674412"/>
                </a:lnTo>
                <a:lnTo>
                  <a:pt x="598470" y="698906"/>
                </a:lnTo>
                <a:lnTo>
                  <a:pt x="631283" y="692610"/>
                </a:lnTo>
                <a:lnTo>
                  <a:pt x="661187" y="687257"/>
                </a:lnTo>
                <a:lnTo>
                  <a:pt x="664270" y="681709"/>
                </a:lnTo>
                <a:lnTo>
                  <a:pt x="661617" y="675845"/>
                </a:lnTo>
                <a:lnTo>
                  <a:pt x="658731" y="669224"/>
                </a:lnTo>
                <a:lnTo>
                  <a:pt x="640796" y="624743"/>
                </a:lnTo>
                <a:lnTo>
                  <a:pt x="627232" y="588958"/>
                </a:lnTo>
                <a:lnTo>
                  <a:pt x="615129" y="556117"/>
                </a:lnTo>
                <a:lnTo>
                  <a:pt x="568960" y="556117"/>
                </a:lnTo>
                <a:lnTo>
                  <a:pt x="452815" y="490609"/>
                </a:lnTo>
                <a:lnTo>
                  <a:pt x="344375" y="427568"/>
                </a:lnTo>
                <a:close/>
              </a:path>
              <a:path w="1216660" h="847725">
                <a:moveTo>
                  <a:pt x="504730" y="234541"/>
                </a:moveTo>
                <a:lnTo>
                  <a:pt x="444157" y="234541"/>
                </a:lnTo>
                <a:lnTo>
                  <a:pt x="449668" y="237462"/>
                </a:lnTo>
                <a:lnTo>
                  <a:pt x="453507" y="244299"/>
                </a:lnTo>
                <a:lnTo>
                  <a:pt x="473395" y="289059"/>
                </a:lnTo>
                <a:lnTo>
                  <a:pt x="489992" y="333294"/>
                </a:lnTo>
                <a:lnTo>
                  <a:pt x="568960" y="556117"/>
                </a:lnTo>
                <a:lnTo>
                  <a:pt x="615129" y="556117"/>
                </a:lnTo>
                <a:lnTo>
                  <a:pt x="599957" y="514154"/>
                </a:lnTo>
                <a:lnTo>
                  <a:pt x="536395" y="334877"/>
                </a:lnTo>
                <a:lnTo>
                  <a:pt x="519798" y="286317"/>
                </a:lnTo>
                <a:lnTo>
                  <a:pt x="506193" y="240750"/>
                </a:lnTo>
                <a:lnTo>
                  <a:pt x="504730" y="234541"/>
                </a:lnTo>
                <a:close/>
              </a:path>
              <a:path w="1216660" h="847725">
                <a:moveTo>
                  <a:pt x="136564" y="303632"/>
                </a:moveTo>
                <a:lnTo>
                  <a:pt x="91572" y="321172"/>
                </a:lnTo>
                <a:lnTo>
                  <a:pt x="51539" y="335409"/>
                </a:lnTo>
                <a:lnTo>
                  <a:pt x="15100" y="346903"/>
                </a:lnTo>
                <a:lnTo>
                  <a:pt x="2400" y="350593"/>
                </a:lnTo>
                <a:lnTo>
                  <a:pt x="0" y="354987"/>
                </a:lnTo>
                <a:lnTo>
                  <a:pt x="8445" y="378838"/>
                </a:lnTo>
                <a:lnTo>
                  <a:pt x="22039" y="378563"/>
                </a:lnTo>
                <a:lnTo>
                  <a:pt x="38382" y="374031"/>
                </a:lnTo>
                <a:lnTo>
                  <a:pt x="49528" y="371202"/>
                </a:lnTo>
                <a:lnTo>
                  <a:pt x="55473" y="370075"/>
                </a:lnTo>
                <a:lnTo>
                  <a:pt x="62915" y="369554"/>
                </a:lnTo>
                <a:lnTo>
                  <a:pt x="246583" y="369554"/>
                </a:lnTo>
                <a:lnTo>
                  <a:pt x="136564" y="303632"/>
                </a:lnTo>
                <a:close/>
              </a:path>
              <a:path w="1216660" h="847725">
                <a:moveTo>
                  <a:pt x="539415" y="160434"/>
                </a:moveTo>
                <a:lnTo>
                  <a:pt x="483021" y="182562"/>
                </a:lnTo>
                <a:lnTo>
                  <a:pt x="444807" y="196193"/>
                </a:lnTo>
                <a:lnTo>
                  <a:pt x="383641" y="215579"/>
                </a:lnTo>
                <a:lnTo>
                  <a:pt x="381241" y="219986"/>
                </a:lnTo>
                <a:lnTo>
                  <a:pt x="389686" y="243837"/>
                </a:lnTo>
                <a:lnTo>
                  <a:pt x="403280" y="243557"/>
                </a:lnTo>
                <a:lnTo>
                  <a:pt x="419624" y="239020"/>
                </a:lnTo>
                <a:lnTo>
                  <a:pt x="430769" y="236193"/>
                </a:lnTo>
                <a:lnTo>
                  <a:pt x="436714" y="235074"/>
                </a:lnTo>
                <a:lnTo>
                  <a:pt x="444157" y="234541"/>
                </a:lnTo>
                <a:lnTo>
                  <a:pt x="504730" y="234541"/>
                </a:lnTo>
                <a:lnTo>
                  <a:pt x="504315" y="232782"/>
                </a:lnTo>
                <a:lnTo>
                  <a:pt x="503047" y="226184"/>
                </a:lnTo>
                <a:lnTo>
                  <a:pt x="501815" y="218996"/>
                </a:lnTo>
                <a:lnTo>
                  <a:pt x="504253" y="213255"/>
                </a:lnTo>
                <a:lnTo>
                  <a:pt x="512137" y="207942"/>
                </a:lnTo>
                <a:lnTo>
                  <a:pt x="519662" y="204240"/>
                </a:lnTo>
                <a:lnTo>
                  <a:pt x="532354" y="198568"/>
                </a:lnTo>
                <a:lnTo>
                  <a:pt x="550164" y="190954"/>
                </a:lnTo>
                <a:lnTo>
                  <a:pt x="552780" y="186077"/>
                </a:lnTo>
                <a:lnTo>
                  <a:pt x="544334" y="162227"/>
                </a:lnTo>
                <a:lnTo>
                  <a:pt x="539415" y="160434"/>
                </a:lnTo>
                <a:close/>
              </a:path>
              <a:path w="1216660" h="847725">
                <a:moveTo>
                  <a:pt x="1055507" y="0"/>
                </a:moveTo>
                <a:lnTo>
                  <a:pt x="1005708" y="2245"/>
                </a:lnTo>
                <a:lnTo>
                  <a:pt x="956116" y="9555"/>
                </a:lnTo>
                <a:lnTo>
                  <a:pt x="918632" y="18513"/>
                </a:lnTo>
                <a:lnTo>
                  <a:pt x="880567" y="30568"/>
                </a:lnTo>
                <a:lnTo>
                  <a:pt x="841257" y="46958"/>
                </a:lnTo>
                <a:lnTo>
                  <a:pt x="805758" y="65943"/>
                </a:lnTo>
                <a:lnTo>
                  <a:pt x="773980" y="87697"/>
                </a:lnTo>
                <a:lnTo>
                  <a:pt x="737237" y="121313"/>
                </a:lnTo>
                <a:lnTo>
                  <a:pt x="706727" y="160579"/>
                </a:lnTo>
                <a:lnTo>
                  <a:pt x="684011" y="204442"/>
                </a:lnTo>
                <a:lnTo>
                  <a:pt x="671715" y="250093"/>
                </a:lnTo>
                <a:lnTo>
                  <a:pt x="668818" y="285954"/>
                </a:lnTo>
                <a:lnTo>
                  <a:pt x="669066" y="298242"/>
                </a:lnTo>
                <a:lnTo>
                  <a:pt x="673476" y="336173"/>
                </a:lnTo>
                <a:lnTo>
                  <a:pt x="683419" y="375805"/>
                </a:lnTo>
                <a:lnTo>
                  <a:pt x="698011" y="413619"/>
                </a:lnTo>
                <a:lnTo>
                  <a:pt x="716290" y="447457"/>
                </a:lnTo>
                <a:lnTo>
                  <a:pt x="746671" y="487960"/>
                </a:lnTo>
                <a:lnTo>
                  <a:pt x="776014" y="516603"/>
                </a:lnTo>
                <a:lnTo>
                  <a:pt x="812837" y="542520"/>
                </a:lnTo>
                <a:lnTo>
                  <a:pt x="852850" y="560629"/>
                </a:lnTo>
                <a:lnTo>
                  <a:pt x="896115" y="570906"/>
                </a:lnTo>
                <a:lnTo>
                  <a:pt x="926796" y="573396"/>
                </a:lnTo>
                <a:lnTo>
                  <a:pt x="942694" y="573330"/>
                </a:lnTo>
                <a:lnTo>
                  <a:pt x="992650" y="567880"/>
                </a:lnTo>
                <a:lnTo>
                  <a:pt x="1046044" y="554534"/>
                </a:lnTo>
                <a:lnTo>
                  <a:pt x="1089551" y="538376"/>
                </a:lnTo>
                <a:lnTo>
                  <a:pt x="1124589" y="520902"/>
                </a:lnTo>
                <a:lnTo>
                  <a:pt x="1151405" y="504083"/>
                </a:lnTo>
                <a:lnTo>
                  <a:pt x="999494" y="504083"/>
                </a:lnTo>
                <a:lnTo>
                  <a:pt x="987485" y="503835"/>
                </a:lnTo>
                <a:lnTo>
                  <a:pt x="941280" y="495114"/>
                </a:lnTo>
                <a:lnTo>
                  <a:pt x="896615" y="474229"/>
                </a:lnTo>
                <a:lnTo>
                  <a:pt x="858049" y="444234"/>
                </a:lnTo>
                <a:lnTo>
                  <a:pt x="833015" y="415429"/>
                </a:lnTo>
                <a:lnTo>
                  <a:pt x="811228" y="380956"/>
                </a:lnTo>
                <a:lnTo>
                  <a:pt x="792608" y="340585"/>
                </a:lnTo>
                <a:lnTo>
                  <a:pt x="779692" y="299374"/>
                </a:lnTo>
                <a:lnTo>
                  <a:pt x="773676" y="261290"/>
                </a:lnTo>
                <a:lnTo>
                  <a:pt x="773100" y="236807"/>
                </a:lnTo>
                <a:lnTo>
                  <a:pt x="773854" y="224811"/>
                </a:lnTo>
                <a:lnTo>
                  <a:pt x="783905" y="178247"/>
                </a:lnTo>
                <a:lnTo>
                  <a:pt x="806564" y="135257"/>
                </a:lnTo>
                <a:lnTo>
                  <a:pt x="841979" y="100360"/>
                </a:lnTo>
                <a:lnTo>
                  <a:pt x="877167" y="79525"/>
                </a:lnTo>
                <a:lnTo>
                  <a:pt x="918173" y="64010"/>
                </a:lnTo>
                <a:lnTo>
                  <a:pt x="956363" y="56986"/>
                </a:lnTo>
                <a:lnTo>
                  <a:pt x="968608" y="56479"/>
                </a:lnTo>
                <a:lnTo>
                  <a:pt x="1080297" y="56479"/>
                </a:lnTo>
                <a:lnTo>
                  <a:pt x="1078995" y="50231"/>
                </a:lnTo>
                <a:lnTo>
                  <a:pt x="1076752" y="38183"/>
                </a:lnTo>
                <a:lnTo>
                  <a:pt x="1074807" y="26199"/>
                </a:lnTo>
                <a:lnTo>
                  <a:pt x="1073252" y="14958"/>
                </a:lnTo>
                <a:lnTo>
                  <a:pt x="1071994" y="3782"/>
                </a:lnTo>
                <a:lnTo>
                  <a:pt x="1055507" y="0"/>
                </a:lnTo>
                <a:close/>
              </a:path>
              <a:path w="1216660" h="847725">
                <a:moveTo>
                  <a:pt x="1203184" y="405145"/>
                </a:moveTo>
                <a:lnTo>
                  <a:pt x="1175285" y="432376"/>
                </a:lnTo>
                <a:lnTo>
                  <a:pt x="1134444" y="462255"/>
                </a:lnTo>
                <a:lnTo>
                  <a:pt x="1100639" y="479996"/>
                </a:lnTo>
                <a:lnTo>
                  <a:pt x="1062942" y="493940"/>
                </a:lnTo>
                <a:lnTo>
                  <a:pt x="1024154" y="502288"/>
                </a:lnTo>
                <a:lnTo>
                  <a:pt x="999494" y="504083"/>
                </a:lnTo>
                <a:lnTo>
                  <a:pt x="1151405" y="504083"/>
                </a:lnTo>
                <a:lnTo>
                  <a:pt x="1186156" y="476776"/>
                </a:lnTo>
                <a:lnTo>
                  <a:pt x="1216152" y="408632"/>
                </a:lnTo>
                <a:lnTo>
                  <a:pt x="1203184" y="405145"/>
                </a:lnTo>
                <a:close/>
              </a:path>
              <a:path w="1216660" h="847725">
                <a:moveTo>
                  <a:pt x="1080297" y="56479"/>
                </a:moveTo>
                <a:lnTo>
                  <a:pt x="968608" y="56479"/>
                </a:lnTo>
                <a:lnTo>
                  <a:pt x="980630" y="56927"/>
                </a:lnTo>
                <a:lnTo>
                  <a:pt x="992440" y="58350"/>
                </a:lnTo>
                <a:lnTo>
                  <a:pt x="1037788" y="74241"/>
                </a:lnTo>
                <a:lnTo>
                  <a:pt x="1063683" y="115654"/>
                </a:lnTo>
                <a:lnTo>
                  <a:pt x="1069898" y="131620"/>
                </a:lnTo>
                <a:lnTo>
                  <a:pt x="1074775" y="134236"/>
                </a:lnTo>
                <a:lnTo>
                  <a:pt x="1095476" y="126908"/>
                </a:lnTo>
                <a:lnTo>
                  <a:pt x="1095135" y="114835"/>
                </a:lnTo>
                <a:lnTo>
                  <a:pt x="1091250" y="101332"/>
                </a:lnTo>
                <a:lnTo>
                  <a:pt x="1087587" y="87697"/>
                </a:lnTo>
                <a:lnTo>
                  <a:pt x="1084465" y="75200"/>
                </a:lnTo>
                <a:lnTo>
                  <a:pt x="1081566" y="62570"/>
                </a:lnTo>
                <a:lnTo>
                  <a:pt x="1080297" y="56479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7042" y="2733414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16" y="0"/>
                </a:moveTo>
                <a:lnTo>
                  <a:pt x="0" y="69529"/>
                </a:lnTo>
                <a:lnTo>
                  <a:pt x="1040" y="79256"/>
                </a:lnTo>
                <a:lnTo>
                  <a:pt x="2048" y="92789"/>
                </a:lnTo>
                <a:lnTo>
                  <a:pt x="3045" y="110686"/>
                </a:lnTo>
                <a:lnTo>
                  <a:pt x="3426" y="126520"/>
                </a:lnTo>
                <a:lnTo>
                  <a:pt x="3062" y="138770"/>
                </a:lnTo>
                <a:lnTo>
                  <a:pt x="1958" y="147434"/>
                </a:lnTo>
                <a:lnTo>
                  <a:pt x="9210" y="151180"/>
                </a:lnTo>
                <a:lnTo>
                  <a:pt x="195798" y="85102"/>
                </a:lnTo>
                <a:lnTo>
                  <a:pt x="194901" y="78934"/>
                </a:lnTo>
                <a:lnTo>
                  <a:pt x="192997" y="63548"/>
                </a:lnTo>
                <a:lnTo>
                  <a:pt x="191752" y="49365"/>
                </a:lnTo>
                <a:lnTo>
                  <a:pt x="191166" y="36385"/>
                </a:lnTo>
                <a:lnTo>
                  <a:pt x="191238" y="24608"/>
                </a:lnTo>
                <a:lnTo>
                  <a:pt x="191970" y="14033"/>
                </a:lnTo>
                <a:lnTo>
                  <a:pt x="193360" y="4660"/>
                </a:lnTo>
                <a:lnTo>
                  <a:pt x="1842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1061" y="1779423"/>
            <a:ext cx="2085975" cy="1131570"/>
          </a:xfrm>
          <a:custGeom>
            <a:avLst/>
            <a:gdLst/>
            <a:ahLst/>
            <a:cxnLst/>
            <a:rect l="l" t="t" r="r" b="b"/>
            <a:pathLst>
              <a:path w="2085975" h="1131570">
                <a:moveTo>
                  <a:pt x="112694" y="992311"/>
                </a:moveTo>
                <a:lnTo>
                  <a:pt x="90253" y="1000261"/>
                </a:lnTo>
                <a:lnTo>
                  <a:pt x="91273" y="1014405"/>
                </a:lnTo>
                <a:lnTo>
                  <a:pt x="96222" y="1029134"/>
                </a:lnTo>
                <a:lnTo>
                  <a:pt x="100697" y="1043202"/>
                </a:lnTo>
                <a:lnTo>
                  <a:pt x="111284" y="1081444"/>
                </a:lnTo>
                <a:lnTo>
                  <a:pt x="118777" y="1123184"/>
                </a:lnTo>
                <a:lnTo>
                  <a:pt x="130399" y="1129864"/>
                </a:lnTo>
                <a:lnTo>
                  <a:pt x="142695" y="1130802"/>
                </a:lnTo>
                <a:lnTo>
                  <a:pt x="154923" y="1131339"/>
                </a:lnTo>
                <a:lnTo>
                  <a:pt x="167112" y="1131467"/>
                </a:lnTo>
                <a:lnTo>
                  <a:pt x="179285" y="1131175"/>
                </a:lnTo>
                <a:lnTo>
                  <a:pt x="228348" y="1125624"/>
                </a:lnTo>
                <a:lnTo>
                  <a:pt x="266257" y="1116590"/>
                </a:lnTo>
                <a:lnTo>
                  <a:pt x="305212" y="1102924"/>
                </a:lnTo>
                <a:lnTo>
                  <a:pt x="340132" y="1085420"/>
                </a:lnTo>
                <a:lnTo>
                  <a:pt x="353706" y="1076822"/>
                </a:lnTo>
                <a:lnTo>
                  <a:pt x="224415" y="1076822"/>
                </a:lnTo>
                <a:lnTo>
                  <a:pt x="211167" y="1076467"/>
                </a:lnTo>
                <a:lnTo>
                  <a:pt x="171377" y="1068865"/>
                </a:lnTo>
                <a:lnTo>
                  <a:pt x="133679" y="1035158"/>
                </a:lnTo>
                <a:lnTo>
                  <a:pt x="117101" y="994698"/>
                </a:lnTo>
                <a:lnTo>
                  <a:pt x="112694" y="992311"/>
                </a:lnTo>
                <a:close/>
              </a:path>
              <a:path w="2085975" h="1131570">
                <a:moveTo>
                  <a:pt x="435067" y="877779"/>
                </a:moveTo>
                <a:lnTo>
                  <a:pt x="279161" y="877779"/>
                </a:lnTo>
                <a:lnTo>
                  <a:pt x="291231" y="878469"/>
                </a:lnTo>
                <a:lnTo>
                  <a:pt x="303654" y="880068"/>
                </a:lnTo>
                <a:lnTo>
                  <a:pt x="342149" y="909568"/>
                </a:lnTo>
                <a:lnTo>
                  <a:pt x="357769" y="950186"/>
                </a:lnTo>
                <a:lnTo>
                  <a:pt x="358615" y="962378"/>
                </a:lnTo>
                <a:lnTo>
                  <a:pt x="358141" y="975540"/>
                </a:lnTo>
                <a:lnTo>
                  <a:pt x="348365" y="1012455"/>
                </a:lnTo>
                <a:lnTo>
                  <a:pt x="314727" y="1048996"/>
                </a:lnTo>
                <a:lnTo>
                  <a:pt x="272694" y="1069357"/>
                </a:lnTo>
                <a:lnTo>
                  <a:pt x="224415" y="1076822"/>
                </a:lnTo>
                <a:lnTo>
                  <a:pt x="353706" y="1076822"/>
                </a:lnTo>
                <a:lnTo>
                  <a:pt x="388575" y="1048145"/>
                </a:lnTo>
                <a:lnTo>
                  <a:pt x="418627" y="1007480"/>
                </a:lnTo>
                <a:lnTo>
                  <a:pt x="433617" y="971324"/>
                </a:lnTo>
                <a:lnTo>
                  <a:pt x="440844" y="922281"/>
                </a:lnTo>
                <a:lnTo>
                  <a:pt x="440413" y="909903"/>
                </a:lnTo>
                <a:lnTo>
                  <a:pt x="439087" y="897477"/>
                </a:lnTo>
                <a:lnTo>
                  <a:pt x="436866" y="885003"/>
                </a:lnTo>
                <a:lnTo>
                  <a:pt x="435067" y="877779"/>
                </a:lnTo>
                <a:close/>
              </a:path>
              <a:path w="2085975" h="1131570">
                <a:moveTo>
                  <a:pt x="258446" y="554728"/>
                </a:moveTo>
                <a:lnTo>
                  <a:pt x="210795" y="559287"/>
                </a:lnTo>
                <a:lnTo>
                  <a:pt x="171131" y="568719"/>
                </a:lnTo>
                <a:lnTo>
                  <a:pt x="129230" y="583055"/>
                </a:lnTo>
                <a:lnTo>
                  <a:pt x="92546" y="600874"/>
                </a:lnTo>
                <a:lnTo>
                  <a:pt x="61279" y="622710"/>
                </a:lnTo>
                <a:lnTo>
                  <a:pt x="27492" y="659086"/>
                </a:lnTo>
                <a:lnTo>
                  <a:pt x="5602" y="701850"/>
                </a:lnTo>
                <a:lnTo>
                  <a:pt x="0" y="747707"/>
                </a:lnTo>
                <a:lnTo>
                  <a:pt x="928" y="760175"/>
                </a:lnTo>
                <a:lnTo>
                  <a:pt x="9547" y="800621"/>
                </a:lnTo>
                <a:lnTo>
                  <a:pt x="26944" y="839632"/>
                </a:lnTo>
                <a:lnTo>
                  <a:pt x="61842" y="875879"/>
                </a:lnTo>
                <a:lnTo>
                  <a:pt x="98060" y="892468"/>
                </a:lnTo>
                <a:lnTo>
                  <a:pt x="126042" y="894919"/>
                </a:lnTo>
                <a:lnTo>
                  <a:pt x="137463" y="894728"/>
                </a:lnTo>
                <a:lnTo>
                  <a:pt x="178113" y="891111"/>
                </a:lnTo>
                <a:lnTo>
                  <a:pt x="242114" y="880556"/>
                </a:lnTo>
                <a:lnTo>
                  <a:pt x="254898" y="878882"/>
                </a:lnTo>
                <a:lnTo>
                  <a:pt x="267148" y="877936"/>
                </a:lnTo>
                <a:lnTo>
                  <a:pt x="279161" y="877779"/>
                </a:lnTo>
                <a:lnTo>
                  <a:pt x="435067" y="877779"/>
                </a:lnTo>
                <a:lnTo>
                  <a:pt x="433749" y="872482"/>
                </a:lnTo>
                <a:lnTo>
                  <a:pt x="414936" y="827972"/>
                </a:lnTo>
                <a:lnTo>
                  <a:pt x="381994" y="790813"/>
                </a:lnTo>
                <a:lnTo>
                  <a:pt x="381022" y="790194"/>
                </a:lnTo>
                <a:lnTo>
                  <a:pt x="152490" y="790194"/>
                </a:lnTo>
                <a:lnTo>
                  <a:pt x="141832" y="789572"/>
                </a:lnTo>
                <a:lnTo>
                  <a:pt x="102885" y="772635"/>
                </a:lnTo>
                <a:lnTo>
                  <a:pt x="81350" y="734984"/>
                </a:lnTo>
                <a:lnTo>
                  <a:pt x="77858" y="712289"/>
                </a:lnTo>
                <a:lnTo>
                  <a:pt x="78634" y="700675"/>
                </a:lnTo>
                <a:lnTo>
                  <a:pt x="92382" y="662582"/>
                </a:lnTo>
                <a:lnTo>
                  <a:pt x="129217" y="630470"/>
                </a:lnTo>
                <a:lnTo>
                  <a:pt x="168572" y="614983"/>
                </a:lnTo>
                <a:lnTo>
                  <a:pt x="206045" y="610278"/>
                </a:lnTo>
                <a:lnTo>
                  <a:pt x="300836" y="610278"/>
                </a:lnTo>
                <a:lnTo>
                  <a:pt x="297986" y="597855"/>
                </a:lnTo>
                <a:lnTo>
                  <a:pt x="295586" y="586214"/>
                </a:lnTo>
                <a:lnTo>
                  <a:pt x="293541" y="574981"/>
                </a:lnTo>
                <a:lnTo>
                  <a:pt x="291853" y="564156"/>
                </a:lnTo>
                <a:lnTo>
                  <a:pt x="280154" y="555840"/>
                </a:lnTo>
                <a:lnTo>
                  <a:pt x="269470" y="555003"/>
                </a:lnTo>
                <a:lnTo>
                  <a:pt x="258446" y="554728"/>
                </a:lnTo>
                <a:close/>
              </a:path>
              <a:path w="2085975" h="1131570">
                <a:moveTo>
                  <a:pt x="307953" y="770587"/>
                </a:moveTo>
                <a:lnTo>
                  <a:pt x="296504" y="771214"/>
                </a:lnTo>
                <a:lnTo>
                  <a:pt x="283581" y="772635"/>
                </a:lnTo>
                <a:lnTo>
                  <a:pt x="268517" y="774958"/>
                </a:lnTo>
                <a:lnTo>
                  <a:pt x="219724" y="783493"/>
                </a:lnTo>
                <a:lnTo>
                  <a:pt x="204088" y="786034"/>
                </a:lnTo>
                <a:lnTo>
                  <a:pt x="189646" y="788007"/>
                </a:lnTo>
                <a:lnTo>
                  <a:pt x="176298" y="789380"/>
                </a:lnTo>
                <a:lnTo>
                  <a:pt x="163946" y="790120"/>
                </a:lnTo>
                <a:lnTo>
                  <a:pt x="152490" y="790194"/>
                </a:lnTo>
                <a:lnTo>
                  <a:pt x="381022" y="790194"/>
                </a:lnTo>
                <a:lnTo>
                  <a:pt x="338198" y="773167"/>
                </a:lnTo>
                <a:lnTo>
                  <a:pt x="323945" y="771356"/>
                </a:lnTo>
                <a:lnTo>
                  <a:pt x="307953" y="770587"/>
                </a:lnTo>
                <a:close/>
              </a:path>
              <a:path w="2085975" h="1131570">
                <a:moveTo>
                  <a:pt x="300836" y="610278"/>
                </a:moveTo>
                <a:lnTo>
                  <a:pt x="206045" y="610278"/>
                </a:lnTo>
                <a:lnTo>
                  <a:pt x="219497" y="610562"/>
                </a:lnTo>
                <a:lnTo>
                  <a:pt x="233367" y="612420"/>
                </a:lnTo>
                <a:lnTo>
                  <a:pt x="270709" y="636712"/>
                </a:lnTo>
                <a:lnTo>
                  <a:pt x="287738" y="678506"/>
                </a:lnTo>
                <a:lnTo>
                  <a:pt x="292488" y="680767"/>
                </a:lnTo>
                <a:lnTo>
                  <a:pt x="314586" y="672944"/>
                </a:lnTo>
                <a:lnTo>
                  <a:pt x="315330" y="662173"/>
                </a:lnTo>
                <a:lnTo>
                  <a:pt x="311149" y="648493"/>
                </a:lnTo>
                <a:lnTo>
                  <a:pt x="307324" y="635222"/>
                </a:lnTo>
                <a:lnTo>
                  <a:pt x="303855" y="622358"/>
                </a:lnTo>
                <a:lnTo>
                  <a:pt x="300836" y="610278"/>
                </a:lnTo>
                <a:close/>
              </a:path>
              <a:path w="2085975" h="1131570">
                <a:moveTo>
                  <a:pt x="648164" y="405215"/>
                </a:moveTo>
                <a:lnTo>
                  <a:pt x="598268" y="426017"/>
                </a:lnTo>
                <a:lnTo>
                  <a:pt x="597419" y="457134"/>
                </a:lnTo>
                <a:lnTo>
                  <a:pt x="595941" y="514105"/>
                </a:lnTo>
                <a:lnTo>
                  <a:pt x="584573" y="797842"/>
                </a:lnTo>
                <a:lnTo>
                  <a:pt x="581910" y="854559"/>
                </a:lnTo>
                <a:lnTo>
                  <a:pt x="579482" y="894269"/>
                </a:lnTo>
                <a:lnTo>
                  <a:pt x="575528" y="933993"/>
                </a:lnTo>
                <a:lnTo>
                  <a:pt x="552204" y="966140"/>
                </a:lnTo>
                <a:lnTo>
                  <a:pt x="536112" y="973807"/>
                </a:lnTo>
                <a:lnTo>
                  <a:pt x="533496" y="978684"/>
                </a:lnTo>
                <a:lnTo>
                  <a:pt x="541573" y="1001480"/>
                </a:lnTo>
                <a:lnTo>
                  <a:pt x="553967" y="1000320"/>
                </a:lnTo>
                <a:lnTo>
                  <a:pt x="595243" y="984177"/>
                </a:lnTo>
                <a:lnTo>
                  <a:pt x="614894" y="976786"/>
                </a:lnTo>
                <a:lnTo>
                  <a:pt x="622769" y="973960"/>
                </a:lnTo>
                <a:lnTo>
                  <a:pt x="700869" y="948623"/>
                </a:lnTo>
                <a:lnTo>
                  <a:pt x="703129" y="943873"/>
                </a:lnTo>
                <a:lnTo>
                  <a:pt x="698034" y="929467"/>
                </a:lnTo>
                <a:lnTo>
                  <a:pt x="650914" y="929467"/>
                </a:lnTo>
                <a:lnTo>
                  <a:pt x="638514" y="927544"/>
                </a:lnTo>
                <a:lnTo>
                  <a:pt x="627970" y="887208"/>
                </a:lnTo>
                <a:lnTo>
                  <a:pt x="627626" y="872816"/>
                </a:lnTo>
                <a:lnTo>
                  <a:pt x="627715" y="844493"/>
                </a:lnTo>
                <a:lnTo>
                  <a:pt x="628774" y="803232"/>
                </a:lnTo>
                <a:lnTo>
                  <a:pt x="712118" y="772942"/>
                </a:lnTo>
                <a:lnTo>
                  <a:pt x="756123" y="757539"/>
                </a:lnTo>
                <a:lnTo>
                  <a:pt x="629647" y="757539"/>
                </a:lnTo>
                <a:lnTo>
                  <a:pt x="636467" y="548293"/>
                </a:lnTo>
                <a:lnTo>
                  <a:pt x="779392" y="548293"/>
                </a:lnTo>
                <a:lnTo>
                  <a:pt x="648164" y="405215"/>
                </a:lnTo>
                <a:close/>
              </a:path>
              <a:path w="2085975" h="1131570">
                <a:moveTo>
                  <a:pt x="686864" y="920213"/>
                </a:moveTo>
                <a:lnTo>
                  <a:pt x="672257" y="924375"/>
                </a:lnTo>
                <a:lnTo>
                  <a:pt x="660440" y="927433"/>
                </a:lnTo>
                <a:lnTo>
                  <a:pt x="650914" y="929467"/>
                </a:lnTo>
                <a:lnTo>
                  <a:pt x="698034" y="929467"/>
                </a:lnTo>
                <a:lnTo>
                  <a:pt x="695192" y="921432"/>
                </a:lnTo>
                <a:lnTo>
                  <a:pt x="686864" y="920213"/>
                </a:lnTo>
                <a:close/>
              </a:path>
              <a:path w="2085975" h="1131570">
                <a:moveTo>
                  <a:pt x="954988" y="739746"/>
                </a:moveTo>
                <a:lnTo>
                  <a:pt x="808070" y="739746"/>
                </a:lnTo>
                <a:lnTo>
                  <a:pt x="863903" y="805114"/>
                </a:lnTo>
                <a:lnTo>
                  <a:pt x="874079" y="817679"/>
                </a:lnTo>
                <a:lnTo>
                  <a:pt x="881037" y="827837"/>
                </a:lnTo>
                <a:lnTo>
                  <a:pt x="884925" y="836194"/>
                </a:lnTo>
                <a:lnTo>
                  <a:pt x="881840" y="845856"/>
                </a:lnTo>
                <a:lnTo>
                  <a:pt x="869741" y="853690"/>
                </a:lnTo>
                <a:lnTo>
                  <a:pt x="839845" y="866251"/>
                </a:lnTo>
                <a:lnTo>
                  <a:pt x="837711" y="871356"/>
                </a:lnTo>
                <a:lnTo>
                  <a:pt x="845535" y="893441"/>
                </a:lnTo>
                <a:lnTo>
                  <a:pt x="853894" y="894269"/>
                </a:lnTo>
                <a:lnTo>
                  <a:pt x="898111" y="877202"/>
                </a:lnTo>
                <a:lnTo>
                  <a:pt x="959917" y="854559"/>
                </a:lnTo>
                <a:lnTo>
                  <a:pt x="973376" y="849776"/>
                </a:lnTo>
                <a:lnTo>
                  <a:pt x="1063873" y="820073"/>
                </a:lnTo>
                <a:lnTo>
                  <a:pt x="1065791" y="815451"/>
                </a:lnTo>
                <a:lnTo>
                  <a:pt x="1059101" y="796558"/>
                </a:lnTo>
                <a:lnTo>
                  <a:pt x="1024662" y="796558"/>
                </a:lnTo>
                <a:lnTo>
                  <a:pt x="1011673" y="795922"/>
                </a:lnTo>
                <a:lnTo>
                  <a:pt x="1001501" y="788905"/>
                </a:lnTo>
                <a:lnTo>
                  <a:pt x="988930" y="776754"/>
                </a:lnTo>
                <a:lnTo>
                  <a:pt x="954988" y="739746"/>
                </a:lnTo>
                <a:close/>
              </a:path>
              <a:path w="2085975" h="1131570">
                <a:moveTo>
                  <a:pt x="1048679" y="791846"/>
                </a:moveTo>
                <a:lnTo>
                  <a:pt x="1036638" y="795098"/>
                </a:lnTo>
                <a:lnTo>
                  <a:pt x="1024662" y="796558"/>
                </a:lnTo>
                <a:lnTo>
                  <a:pt x="1059101" y="796558"/>
                </a:lnTo>
                <a:lnTo>
                  <a:pt x="1057840" y="792997"/>
                </a:lnTo>
                <a:lnTo>
                  <a:pt x="1048679" y="791846"/>
                </a:lnTo>
                <a:close/>
              </a:path>
              <a:path w="2085975" h="1131570">
                <a:moveTo>
                  <a:pt x="779392" y="548293"/>
                </a:moveTo>
                <a:lnTo>
                  <a:pt x="636467" y="548293"/>
                </a:lnTo>
                <a:lnTo>
                  <a:pt x="776612" y="705507"/>
                </a:lnTo>
                <a:lnTo>
                  <a:pt x="773711" y="706654"/>
                </a:lnTo>
                <a:lnTo>
                  <a:pt x="730029" y="723061"/>
                </a:lnTo>
                <a:lnTo>
                  <a:pt x="687120" y="738327"/>
                </a:lnTo>
                <a:lnTo>
                  <a:pt x="650050" y="750955"/>
                </a:lnTo>
                <a:lnTo>
                  <a:pt x="629647" y="757539"/>
                </a:lnTo>
                <a:lnTo>
                  <a:pt x="756123" y="757539"/>
                </a:lnTo>
                <a:lnTo>
                  <a:pt x="808070" y="739746"/>
                </a:lnTo>
                <a:lnTo>
                  <a:pt x="954988" y="739746"/>
                </a:lnTo>
                <a:lnTo>
                  <a:pt x="779392" y="548293"/>
                </a:lnTo>
                <a:close/>
              </a:path>
              <a:path w="2085975" h="1131570">
                <a:moveTo>
                  <a:pt x="1503809" y="560435"/>
                </a:moveTo>
                <a:lnTo>
                  <a:pt x="1405833" y="560435"/>
                </a:lnTo>
                <a:lnTo>
                  <a:pt x="1424064" y="618728"/>
                </a:lnTo>
                <a:lnTo>
                  <a:pt x="1426254" y="631678"/>
                </a:lnTo>
                <a:lnTo>
                  <a:pt x="1395457" y="667127"/>
                </a:lnTo>
                <a:lnTo>
                  <a:pt x="1358932" y="683218"/>
                </a:lnTo>
                <a:lnTo>
                  <a:pt x="1356430" y="688451"/>
                </a:lnTo>
                <a:lnTo>
                  <a:pt x="1364139" y="710193"/>
                </a:lnTo>
                <a:lnTo>
                  <a:pt x="1373204" y="711158"/>
                </a:lnTo>
                <a:lnTo>
                  <a:pt x="1451790" y="680816"/>
                </a:lnTo>
                <a:lnTo>
                  <a:pt x="1481986" y="669675"/>
                </a:lnTo>
                <a:lnTo>
                  <a:pt x="1516621" y="657589"/>
                </a:lnTo>
                <a:lnTo>
                  <a:pt x="1553381" y="645409"/>
                </a:lnTo>
                <a:lnTo>
                  <a:pt x="1576707" y="638059"/>
                </a:lnTo>
                <a:lnTo>
                  <a:pt x="1599089" y="631326"/>
                </a:lnTo>
                <a:lnTo>
                  <a:pt x="1601451" y="625751"/>
                </a:lnTo>
                <a:lnTo>
                  <a:pt x="1596939" y="613013"/>
                </a:lnTo>
                <a:lnTo>
                  <a:pt x="1539199" y="613013"/>
                </a:lnTo>
                <a:lnTo>
                  <a:pt x="1529848" y="611422"/>
                </a:lnTo>
                <a:lnTo>
                  <a:pt x="1506526" y="567514"/>
                </a:lnTo>
                <a:lnTo>
                  <a:pt x="1503809" y="560435"/>
                </a:lnTo>
                <a:close/>
              </a:path>
              <a:path w="2085975" h="1131570">
                <a:moveTo>
                  <a:pt x="1362552" y="162899"/>
                </a:moveTo>
                <a:lnTo>
                  <a:pt x="1280603" y="211957"/>
                </a:lnTo>
                <a:lnTo>
                  <a:pt x="1268755" y="252984"/>
                </a:lnTo>
                <a:lnTo>
                  <a:pt x="1258773" y="297706"/>
                </a:lnTo>
                <a:lnTo>
                  <a:pt x="1250880" y="338927"/>
                </a:lnTo>
                <a:lnTo>
                  <a:pt x="1242557" y="387257"/>
                </a:lnTo>
                <a:lnTo>
                  <a:pt x="1234119" y="441145"/>
                </a:lnTo>
                <a:lnTo>
                  <a:pt x="1227523" y="488807"/>
                </a:lnTo>
                <a:lnTo>
                  <a:pt x="1222750" y="529751"/>
                </a:lnTo>
                <a:lnTo>
                  <a:pt x="1219398" y="572084"/>
                </a:lnTo>
                <a:lnTo>
                  <a:pt x="1219029" y="595804"/>
                </a:lnTo>
                <a:lnTo>
                  <a:pt x="1244213" y="619331"/>
                </a:lnTo>
                <a:lnTo>
                  <a:pt x="1280706" y="605589"/>
                </a:lnTo>
                <a:lnTo>
                  <a:pt x="1359542" y="576830"/>
                </a:lnTo>
                <a:lnTo>
                  <a:pt x="1405833" y="560435"/>
                </a:lnTo>
                <a:lnTo>
                  <a:pt x="1503809" y="560435"/>
                </a:lnTo>
                <a:lnTo>
                  <a:pt x="1499832" y="550076"/>
                </a:lnTo>
                <a:lnTo>
                  <a:pt x="1498596" y="546670"/>
                </a:lnTo>
                <a:lnTo>
                  <a:pt x="1259815" y="546670"/>
                </a:lnTo>
                <a:lnTo>
                  <a:pt x="1261500" y="528179"/>
                </a:lnTo>
                <a:lnTo>
                  <a:pt x="1266147" y="479278"/>
                </a:lnTo>
                <a:lnTo>
                  <a:pt x="1270215" y="440013"/>
                </a:lnTo>
                <a:lnTo>
                  <a:pt x="1274811" y="402170"/>
                </a:lnTo>
                <a:lnTo>
                  <a:pt x="1282987" y="353926"/>
                </a:lnTo>
                <a:lnTo>
                  <a:pt x="1290427" y="316217"/>
                </a:lnTo>
                <a:lnTo>
                  <a:pt x="1299638" y="272741"/>
                </a:lnTo>
                <a:lnTo>
                  <a:pt x="1303103" y="256968"/>
                </a:lnTo>
                <a:lnTo>
                  <a:pt x="1397652" y="256968"/>
                </a:lnTo>
                <a:lnTo>
                  <a:pt x="1393170" y="242941"/>
                </a:lnTo>
                <a:lnTo>
                  <a:pt x="1380353" y="200874"/>
                </a:lnTo>
                <a:lnTo>
                  <a:pt x="1370972" y="166620"/>
                </a:lnTo>
                <a:lnTo>
                  <a:pt x="1362552" y="162899"/>
                </a:lnTo>
                <a:close/>
              </a:path>
              <a:path w="2085975" h="1131570">
                <a:moveTo>
                  <a:pt x="1593996" y="604707"/>
                </a:moveTo>
                <a:lnTo>
                  <a:pt x="1580228" y="604769"/>
                </a:lnTo>
                <a:lnTo>
                  <a:pt x="1568454" y="607519"/>
                </a:lnTo>
                <a:lnTo>
                  <a:pt x="1552778" y="611365"/>
                </a:lnTo>
                <a:lnTo>
                  <a:pt x="1539199" y="613013"/>
                </a:lnTo>
                <a:lnTo>
                  <a:pt x="1596939" y="613013"/>
                </a:lnTo>
                <a:lnTo>
                  <a:pt x="1593996" y="604707"/>
                </a:lnTo>
                <a:close/>
              </a:path>
              <a:path w="2085975" h="1131570">
                <a:moveTo>
                  <a:pt x="1397652" y="256968"/>
                </a:moveTo>
                <a:lnTo>
                  <a:pt x="1303103" y="256968"/>
                </a:lnTo>
                <a:lnTo>
                  <a:pt x="1385691" y="502434"/>
                </a:lnTo>
                <a:lnTo>
                  <a:pt x="1259815" y="546670"/>
                </a:lnTo>
                <a:lnTo>
                  <a:pt x="1498596" y="546670"/>
                </a:lnTo>
                <a:lnTo>
                  <a:pt x="1492460" y="529751"/>
                </a:lnTo>
                <a:lnTo>
                  <a:pt x="1543082" y="511832"/>
                </a:lnTo>
                <a:lnTo>
                  <a:pt x="1549089" y="509838"/>
                </a:lnTo>
                <a:lnTo>
                  <a:pt x="1552912" y="508746"/>
                </a:lnTo>
                <a:lnTo>
                  <a:pt x="1554483" y="500281"/>
                </a:lnTo>
                <a:lnTo>
                  <a:pt x="1550790" y="490801"/>
                </a:lnTo>
                <a:lnTo>
                  <a:pt x="1546627" y="479278"/>
                </a:lnTo>
                <a:lnTo>
                  <a:pt x="1544105" y="471890"/>
                </a:lnTo>
                <a:lnTo>
                  <a:pt x="1471975" y="471890"/>
                </a:lnTo>
                <a:lnTo>
                  <a:pt x="1440240" y="382290"/>
                </a:lnTo>
                <a:lnTo>
                  <a:pt x="1423866" y="335358"/>
                </a:lnTo>
                <a:lnTo>
                  <a:pt x="1409423" y="292821"/>
                </a:lnTo>
                <a:lnTo>
                  <a:pt x="1400867" y="266904"/>
                </a:lnTo>
                <a:lnTo>
                  <a:pt x="1397652" y="256968"/>
                </a:lnTo>
                <a:close/>
              </a:path>
              <a:path w="2085975" h="1131570">
                <a:moveTo>
                  <a:pt x="1530050" y="449440"/>
                </a:moveTo>
                <a:lnTo>
                  <a:pt x="1492145" y="464624"/>
                </a:lnTo>
                <a:lnTo>
                  <a:pt x="1471975" y="471890"/>
                </a:lnTo>
                <a:lnTo>
                  <a:pt x="1544105" y="471890"/>
                </a:lnTo>
                <a:lnTo>
                  <a:pt x="1542173" y="466231"/>
                </a:lnTo>
                <a:lnTo>
                  <a:pt x="1537253" y="451138"/>
                </a:lnTo>
                <a:lnTo>
                  <a:pt x="1530050" y="449440"/>
                </a:lnTo>
                <a:close/>
              </a:path>
              <a:path w="2085975" h="1131570">
                <a:moveTo>
                  <a:pt x="1700411" y="484863"/>
                </a:moveTo>
                <a:lnTo>
                  <a:pt x="1662784" y="494780"/>
                </a:lnTo>
                <a:lnTo>
                  <a:pt x="1638769" y="529050"/>
                </a:lnTo>
                <a:lnTo>
                  <a:pt x="1637139" y="540701"/>
                </a:lnTo>
                <a:lnTo>
                  <a:pt x="1638096" y="553089"/>
                </a:lnTo>
                <a:lnTo>
                  <a:pt x="1665692" y="592846"/>
                </a:lnTo>
                <a:lnTo>
                  <a:pt x="1692396" y="602452"/>
                </a:lnTo>
                <a:lnTo>
                  <a:pt x="1704671" y="601770"/>
                </a:lnTo>
                <a:lnTo>
                  <a:pt x="1744160" y="574666"/>
                </a:lnTo>
                <a:lnTo>
                  <a:pt x="1753734" y="547968"/>
                </a:lnTo>
                <a:lnTo>
                  <a:pt x="1753032" y="535646"/>
                </a:lnTo>
                <a:lnTo>
                  <a:pt x="1726451" y="494775"/>
                </a:lnTo>
                <a:lnTo>
                  <a:pt x="1700411" y="484863"/>
                </a:lnTo>
                <a:close/>
              </a:path>
              <a:path w="2085975" h="1131570">
                <a:moveTo>
                  <a:pt x="1881464" y="0"/>
                </a:moveTo>
                <a:lnTo>
                  <a:pt x="1842457" y="4583"/>
                </a:lnTo>
                <a:lnTo>
                  <a:pt x="1801901" y="17817"/>
                </a:lnTo>
                <a:lnTo>
                  <a:pt x="1760358" y="45207"/>
                </a:lnTo>
                <a:lnTo>
                  <a:pt x="1734208" y="76231"/>
                </a:lnTo>
                <a:lnTo>
                  <a:pt x="1716403" y="120131"/>
                </a:lnTo>
                <a:lnTo>
                  <a:pt x="1711216" y="160670"/>
                </a:lnTo>
                <a:lnTo>
                  <a:pt x="1711052" y="176035"/>
                </a:lnTo>
                <a:lnTo>
                  <a:pt x="1711618" y="185405"/>
                </a:lnTo>
                <a:lnTo>
                  <a:pt x="1717697" y="227417"/>
                </a:lnTo>
                <a:lnTo>
                  <a:pt x="1726594" y="264599"/>
                </a:lnTo>
                <a:lnTo>
                  <a:pt x="1739564" y="307619"/>
                </a:lnTo>
                <a:lnTo>
                  <a:pt x="1756554" y="355425"/>
                </a:lnTo>
                <a:lnTo>
                  <a:pt x="1774547" y="397052"/>
                </a:lnTo>
                <a:lnTo>
                  <a:pt x="1793192" y="432325"/>
                </a:lnTo>
                <a:lnTo>
                  <a:pt x="1819083" y="469383"/>
                </a:lnTo>
                <a:lnTo>
                  <a:pt x="1848726" y="496881"/>
                </a:lnTo>
                <a:lnTo>
                  <a:pt x="1889447" y="515917"/>
                </a:lnTo>
                <a:lnTo>
                  <a:pt x="1924088" y="519910"/>
                </a:lnTo>
                <a:lnTo>
                  <a:pt x="1936566" y="519224"/>
                </a:lnTo>
                <a:lnTo>
                  <a:pt x="1977192" y="510963"/>
                </a:lnTo>
                <a:lnTo>
                  <a:pt x="2015454" y="494061"/>
                </a:lnTo>
                <a:lnTo>
                  <a:pt x="2041307" y="473439"/>
                </a:lnTo>
                <a:lnTo>
                  <a:pt x="1964541" y="473439"/>
                </a:lnTo>
                <a:lnTo>
                  <a:pt x="1953084" y="473240"/>
                </a:lnTo>
                <a:lnTo>
                  <a:pt x="1918981" y="456230"/>
                </a:lnTo>
                <a:lnTo>
                  <a:pt x="1888000" y="415054"/>
                </a:lnTo>
                <a:lnTo>
                  <a:pt x="1869048" y="380601"/>
                </a:lnTo>
                <a:lnTo>
                  <a:pt x="1849061" y="337350"/>
                </a:lnTo>
                <a:lnTo>
                  <a:pt x="1833163" y="298497"/>
                </a:lnTo>
                <a:lnTo>
                  <a:pt x="1816576" y="254348"/>
                </a:lnTo>
                <a:lnTo>
                  <a:pt x="1800856" y="207812"/>
                </a:lnTo>
                <a:lnTo>
                  <a:pt x="1789999" y="167434"/>
                </a:lnTo>
                <a:lnTo>
                  <a:pt x="1783192" y="122810"/>
                </a:lnTo>
                <a:lnTo>
                  <a:pt x="1782998" y="117095"/>
                </a:lnTo>
                <a:lnTo>
                  <a:pt x="1783094" y="104170"/>
                </a:lnTo>
                <a:lnTo>
                  <a:pt x="1798417" y="67405"/>
                </a:lnTo>
                <a:lnTo>
                  <a:pt x="1842554" y="50359"/>
                </a:lnTo>
                <a:lnTo>
                  <a:pt x="1979033" y="50359"/>
                </a:lnTo>
                <a:lnTo>
                  <a:pt x="1975331" y="45885"/>
                </a:lnTo>
                <a:lnTo>
                  <a:pt x="1946063" y="19338"/>
                </a:lnTo>
                <a:lnTo>
                  <a:pt x="1904919" y="2247"/>
                </a:lnTo>
                <a:lnTo>
                  <a:pt x="1893440" y="595"/>
                </a:lnTo>
                <a:lnTo>
                  <a:pt x="1881464" y="0"/>
                </a:lnTo>
                <a:close/>
              </a:path>
              <a:path w="2085975" h="1131570">
                <a:moveTo>
                  <a:pt x="1979033" y="50359"/>
                </a:moveTo>
                <a:lnTo>
                  <a:pt x="1842554" y="50359"/>
                </a:lnTo>
                <a:lnTo>
                  <a:pt x="1853081" y="52362"/>
                </a:lnTo>
                <a:lnTo>
                  <a:pt x="1863502" y="56805"/>
                </a:lnTo>
                <a:lnTo>
                  <a:pt x="1894574" y="85355"/>
                </a:lnTo>
                <a:lnTo>
                  <a:pt x="1920108" y="126579"/>
                </a:lnTo>
                <a:lnTo>
                  <a:pt x="1941568" y="170707"/>
                </a:lnTo>
                <a:lnTo>
                  <a:pt x="1958265" y="210307"/>
                </a:lnTo>
                <a:lnTo>
                  <a:pt x="1975480" y="255480"/>
                </a:lnTo>
                <a:lnTo>
                  <a:pt x="1991553" y="301905"/>
                </a:lnTo>
                <a:lnTo>
                  <a:pt x="2002591" y="338747"/>
                </a:lnTo>
                <a:lnTo>
                  <a:pt x="2013770" y="389598"/>
                </a:lnTo>
                <a:lnTo>
                  <a:pt x="2014990" y="405113"/>
                </a:lnTo>
                <a:lnTo>
                  <a:pt x="2014538" y="419095"/>
                </a:lnTo>
                <a:lnTo>
                  <a:pt x="1995793" y="459745"/>
                </a:lnTo>
                <a:lnTo>
                  <a:pt x="1964541" y="473439"/>
                </a:lnTo>
                <a:lnTo>
                  <a:pt x="2041307" y="473439"/>
                </a:lnTo>
                <a:lnTo>
                  <a:pt x="2066402" y="438795"/>
                </a:lnTo>
                <a:lnTo>
                  <a:pt x="2080964" y="399208"/>
                </a:lnTo>
                <a:lnTo>
                  <a:pt x="2085754" y="355326"/>
                </a:lnTo>
                <a:lnTo>
                  <a:pt x="2085406" y="344957"/>
                </a:lnTo>
                <a:lnTo>
                  <a:pt x="2079694" y="298497"/>
                </a:lnTo>
                <a:lnTo>
                  <a:pt x="2070887" y="258839"/>
                </a:lnTo>
                <a:lnTo>
                  <a:pt x="2058201" y="215055"/>
                </a:lnTo>
                <a:lnTo>
                  <a:pt x="2040491" y="164294"/>
                </a:lnTo>
                <a:lnTo>
                  <a:pt x="2022113" y="120943"/>
                </a:lnTo>
                <a:lnTo>
                  <a:pt x="2002742" y="84309"/>
                </a:lnTo>
                <a:lnTo>
                  <a:pt x="1982356" y="54376"/>
                </a:lnTo>
                <a:lnTo>
                  <a:pt x="1979033" y="50359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9486" y="3704438"/>
            <a:ext cx="3073400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14400">
              <a:lnSpc>
                <a:spcPct val="15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第三阶段 根据分数判断局的结束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43599" y="2157957"/>
            <a:ext cx="361950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</a:t>
            </a: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r>
              <a:rPr sz="1200" b="1" spc="-105" dirty="0">
                <a:latin typeface="FZLTZHB--B51-0"/>
                <a:cs typeface="FZLTZHB--B51-0"/>
              </a:rPr>
              <a:t> </a:t>
            </a:r>
            <a:r>
              <a:rPr sz="1200" b="1" spc="-150" dirty="0">
                <a:latin typeface="FZLTZHB--B51-0"/>
                <a:cs typeface="FZLTZHB--B51-0"/>
              </a:rPr>
              <a:t>n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23334" y="1376552"/>
            <a:ext cx="1343660" cy="402590"/>
          </a:xfrm>
          <a:prstGeom prst="rect">
            <a:avLst/>
          </a:prstGeom>
          <a:solidFill>
            <a:srgbClr val="FDFDF9"/>
          </a:solidFill>
          <a:ln w="25146">
            <a:solidFill>
              <a:srgbClr val="FF7B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8130">
              <a:lnSpc>
                <a:spcPct val="100000"/>
              </a:lnSpc>
            </a:pPr>
            <a:r>
              <a:rPr sz="1800" b="1" spc="165" dirty="0">
                <a:latin typeface="Arial"/>
                <a:cs typeface="Arial"/>
              </a:rPr>
              <a:t>m</a:t>
            </a:r>
            <a:r>
              <a:rPr sz="1800" b="1" spc="40" dirty="0">
                <a:latin typeface="Arial"/>
                <a:cs typeface="Arial"/>
              </a:rPr>
              <a:t>a</a:t>
            </a:r>
            <a:r>
              <a:rPr sz="1800" b="1" spc="20" dirty="0">
                <a:latin typeface="Arial"/>
                <a:cs typeface="Arial"/>
              </a:rPr>
              <a:t>i</a:t>
            </a:r>
            <a:r>
              <a:rPr sz="1800" b="1" spc="100" dirty="0">
                <a:latin typeface="Arial"/>
                <a:cs typeface="Arial"/>
              </a:rPr>
              <a:t>n</a:t>
            </a:r>
            <a:r>
              <a:rPr sz="1800" b="1" spc="55" dirty="0">
                <a:latin typeface="Arial"/>
                <a:cs typeface="Arial"/>
              </a:rPr>
              <a:t>(</a:t>
            </a:r>
            <a:r>
              <a:rPr sz="1800" b="1" spc="1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3955" y="2740532"/>
            <a:ext cx="1343660" cy="403225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ct val="100000"/>
              </a:lnSpc>
            </a:pPr>
            <a:r>
              <a:rPr sz="1800" b="1" spc="95" dirty="0">
                <a:latin typeface="Arial"/>
                <a:cs typeface="Arial"/>
              </a:rPr>
              <a:t>p</a:t>
            </a:r>
            <a:r>
              <a:rPr sz="1800" b="1" spc="65" dirty="0">
                <a:latin typeface="Arial"/>
                <a:cs typeface="Arial"/>
              </a:rPr>
              <a:t>r</a:t>
            </a:r>
            <a:r>
              <a:rPr sz="1800" b="1" spc="30" dirty="0">
                <a:latin typeface="Arial"/>
                <a:cs typeface="Arial"/>
              </a:rPr>
              <a:t>i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spc="140" dirty="0">
                <a:latin typeface="Arial"/>
                <a:cs typeface="Arial"/>
              </a:rPr>
              <a:t>t</a:t>
            </a:r>
            <a:r>
              <a:rPr sz="1800" b="1" spc="100" dirty="0">
                <a:latin typeface="Arial"/>
                <a:cs typeface="Arial"/>
              </a:rPr>
              <a:t>I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spc="130" dirty="0">
                <a:latin typeface="Arial"/>
                <a:cs typeface="Arial"/>
              </a:rPr>
              <a:t>f</a:t>
            </a:r>
            <a:r>
              <a:rPr sz="1800" b="1" spc="75" dirty="0">
                <a:latin typeface="Arial"/>
                <a:cs typeface="Arial"/>
              </a:rPr>
              <a:t>o</a:t>
            </a:r>
            <a:r>
              <a:rPr sz="1800" b="1" spc="100" dirty="0">
                <a:latin typeface="Arial"/>
                <a:cs typeface="Arial"/>
              </a:rPr>
              <a:t>()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88945" y="2736723"/>
            <a:ext cx="1343025" cy="403225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1800" b="1" spc="90" dirty="0">
                <a:latin typeface="Arial"/>
                <a:cs typeface="Arial"/>
              </a:rPr>
              <a:t>g</a:t>
            </a:r>
            <a:r>
              <a:rPr sz="1800" b="1" spc="45" dirty="0">
                <a:latin typeface="Arial"/>
                <a:cs typeface="Arial"/>
              </a:rPr>
              <a:t>e</a:t>
            </a:r>
            <a:r>
              <a:rPr sz="1800" b="1" spc="130" dirty="0">
                <a:latin typeface="Arial"/>
                <a:cs typeface="Arial"/>
              </a:rPr>
              <a:t>t</a:t>
            </a:r>
            <a:r>
              <a:rPr sz="1800" b="1" spc="110" dirty="0">
                <a:latin typeface="Arial"/>
                <a:cs typeface="Arial"/>
              </a:rPr>
              <a:t>I</a:t>
            </a:r>
            <a:r>
              <a:rPr sz="1800" b="1" spc="75" dirty="0">
                <a:latin typeface="Arial"/>
                <a:cs typeface="Arial"/>
              </a:rPr>
              <a:t>n</a:t>
            </a:r>
            <a:r>
              <a:rPr sz="1800" b="1" spc="80" dirty="0">
                <a:latin typeface="Arial"/>
                <a:cs typeface="Arial"/>
              </a:rPr>
              <a:t>p</a:t>
            </a:r>
            <a:r>
              <a:rPr sz="1800" b="1" spc="25" dirty="0">
                <a:latin typeface="Arial"/>
                <a:cs typeface="Arial"/>
              </a:rPr>
              <a:t>uts</a:t>
            </a:r>
            <a:r>
              <a:rPr sz="1800" b="1" spc="100" dirty="0">
                <a:latin typeface="Arial"/>
                <a:cs typeface="Arial"/>
              </a:rPr>
              <a:t>()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14816" y="2828851"/>
            <a:ext cx="140779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0" dirty="0">
                <a:latin typeface="Arial"/>
                <a:cs typeface="Arial"/>
              </a:rPr>
              <a:t>s</a:t>
            </a:r>
            <a:r>
              <a:rPr sz="1600" b="1" spc="25" dirty="0">
                <a:latin typeface="Arial"/>
                <a:cs typeface="Arial"/>
              </a:rPr>
              <a:t>i</a:t>
            </a:r>
            <a:r>
              <a:rPr sz="1600" b="1" spc="170" dirty="0">
                <a:latin typeface="Arial"/>
                <a:cs typeface="Arial"/>
              </a:rPr>
              <a:t>mN</a:t>
            </a:r>
            <a:r>
              <a:rPr sz="1600" b="1" spc="15" dirty="0">
                <a:latin typeface="Arial"/>
                <a:cs typeface="Arial"/>
              </a:rPr>
              <a:t>Games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88966" y="2731389"/>
            <a:ext cx="1659889" cy="402590"/>
          </a:xfrm>
          <a:custGeom>
            <a:avLst/>
            <a:gdLst/>
            <a:ahLst/>
            <a:cxnLst/>
            <a:rect l="l" t="t" r="r" b="b"/>
            <a:pathLst>
              <a:path w="1659889" h="402589">
                <a:moveTo>
                  <a:pt x="0" y="0"/>
                </a:moveTo>
                <a:lnTo>
                  <a:pt x="1659636" y="0"/>
                </a:lnTo>
                <a:lnTo>
                  <a:pt x="1659636" y="402336"/>
                </a:lnTo>
                <a:lnTo>
                  <a:pt x="0" y="402336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9000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13017" y="2732913"/>
            <a:ext cx="1672589" cy="402590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00" b="1" spc="85" dirty="0">
                <a:latin typeface="Arial"/>
                <a:cs typeface="Arial"/>
              </a:rPr>
              <a:t>p</a:t>
            </a:r>
            <a:r>
              <a:rPr sz="1600" b="1" spc="60" dirty="0">
                <a:latin typeface="Arial"/>
                <a:cs typeface="Arial"/>
              </a:rPr>
              <a:t>r</a:t>
            </a:r>
            <a:r>
              <a:rPr sz="1600" b="1" spc="25" dirty="0">
                <a:latin typeface="Arial"/>
                <a:cs typeface="Arial"/>
              </a:rPr>
              <a:t>i</a:t>
            </a:r>
            <a:r>
              <a:rPr sz="1600" b="1" spc="60" dirty="0">
                <a:latin typeface="Arial"/>
                <a:cs typeface="Arial"/>
              </a:rPr>
              <a:t>n</a:t>
            </a:r>
            <a:r>
              <a:rPr sz="1600" b="1" spc="130" dirty="0">
                <a:latin typeface="Arial"/>
                <a:cs typeface="Arial"/>
              </a:rPr>
              <a:t>t</a:t>
            </a:r>
            <a:r>
              <a:rPr sz="1600" b="1" spc="-105" dirty="0">
                <a:latin typeface="Arial"/>
                <a:cs typeface="Arial"/>
              </a:rPr>
              <a:t>S</a:t>
            </a:r>
            <a:r>
              <a:rPr sz="1600" b="1" spc="60" dirty="0">
                <a:latin typeface="Arial"/>
                <a:cs typeface="Arial"/>
              </a:rPr>
              <a:t>u</a:t>
            </a:r>
            <a:r>
              <a:rPr sz="1600" b="1" spc="105" dirty="0">
                <a:latin typeface="Arial"/>
                <a:cs typeface="Arial"/>
              </a:rPr>
              <a:t>mma</a:t>
            </a:r>
            <a:r>
              <a:rPr sz="1600" b="1" spc="125" dirty="0">
                <a:latin typeface="Arial"/>
                <a:cs typeface="Arial"/>
              </a:rPr>
              <a:t>r</a:t>
            </a:r>
            <a:r>
              <a:rPr sz="1600" b="1" spc="25" dirty="0">
                <a:latin typeface="Arial"/>
                <a:cs typeface="Arial"/>
              </a:rPr>
              <a:t>y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35270" y="1778889"/>
            <a:ext cx="2659380" cy="962025"/>
          </a:xfrm>
          <a:custGeom>
            <a:avLst/>
            <a:gdLst/>
            <a:ahLst/>
            <a:cxnLst/>
            <a:rect l="l" t="t" r="r" b="b"/>
            <a:pathLst>
              <a:path w="2659379" h="962025">
                <a:moveTo>
                  <a:pt x="2659291" y="0"/>
                </a:moveTo>
                <a:lnTo>
                  <a:pt x="0" y="961555"/>
                </a:lnTo>
              </a:path>
            </a:pathLst>
          </a:custGeom>
          <a:ln w="2209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60263" y="1778889"/>
            <a:ext cx="835025" cy="958215"/>
          </a:xfrm>
          <a:custGeom>
            <a:avLst/>
            <a:gdLst/>
            <a:ahLst/>
            <a:cxnLst/>
            <a:rect l="l" t="t" r="r" b="b"/>
            <a:pathLst>
              <a:path w="835025" h="958214">
                <a:moveTo>
                  <a:pt x="834809" y="0"/>
                </a:moveTo>
                <a:lnTo>
                  <a:pt x="0" y="957846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94657" y="1778889"/>
            <a:ext cx="1024255" cy="952500"/>
          </a:xfrm>
          <a:custGeom>
            <a:avLst/>
            <a:gdLst/>
            <a:ahLst/>
            <a:cxnLst/>
            <a:rect l="l" t="t" r="r" b="b"/>
            <a:pathLst>
              <a:path w="1024254" h="952500">
                <a:moveTo>
                  <a:pt x="0" y="0"/>
                </a:moveTo>
                <a:lnTo>
                  <a:pt x="1024153" y="952195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94657" y="1778889"/>
            <a:ext cx="2947670" cy="953769"/>
          </a:xfrm>
          <a:custGeom>
            <a:avLst/>
            <a:gdLst/>
            <a:ahLst/>
            <a:cxnLst/>
            <a:rect l="l" t="t" r="r" b="b"/>
            <a:pathLst>
              <a:path w="2947670" h="953769">
                <a:moveTo>
                  <a:pt x="0" y="0"/>
                </a:moveTo>
                <a:lnTo>
                  <a:pt x="2947682" y="953744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03522" y="2173009"/>
            <a:ext cx="208279" cy="225425"/>
          </a:xfrm>
          <a:custGeom>
            <a:avLst/>
            <a:gdLst/>
            <a:ahLst/>
            <a:cxnLst/>
            <a:rect l="l" t="t" r="r" b="b"/>
            <a:pathLst>
              <a:path w="208279" h="225425">
                <a:moveTo>
                  <a:pt x="0" y="224917"/>
                </a:moveTo>
                <a:lnTo>
                  <a:pt x="207772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74683" y="2126362"/>
            <a:ext cx="80010" cy="81915"/>
          </a:xfrm>
          <a:custGeom>
            <a:avLst/>
            <a:gdLst/>
            <a:ahLst/>
            <a:cxnLst/>
            <a:rect l="l" t="t" r="r" b="b"/>
            <a:pathLst>
              <a:path w="80010" h="81914">
                <a:moveTo>
                  <a:pt x="79692" y="0"/>
                </a:moveTo>
                <a:lnTo>
                  <a:pt x="0" y="30124"/>
                </a:lnTo>
                <a:lnTo>
                  <a:pt x="55981" y="81826"/>
                </a:lnTo>
                <a:lnTo>
                  <a:pt x="79692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89372" y="2261997"/>
            <a:ext cx="144145" cy="161290"/>
          </a:xfrm>
          <a:custGeom>
            <a:avLst/>
            <a:gdLst/>
            <a:ahLst/>
            <a:cxnLst/>
            <a:rect l="l" t="t" r="r" b="b"/>
            <a:pathLst>
              <a:path w="144145" h="161289">
                <a:moveTo>
                  <a:pt x="0" y="0"/>
                </a:moveTo>
                <a:lnTo>
                  <a:pt x="143979" y="161061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96489" y="2388201"/>
            <a:ext cx="79375" cy="82550"/>
          </a:xfrm>
          <a:custGeom>
            <a:avLst/>
            <a:gdLst/>
            <a:ahLst/>
            <a:cxnLst/>
            <a:rect l="l" t="t" r="r" b="b"/>
            <a:pathLst>
              <a:path w="79375" h="82550">
                <a:moveTo>
                  <a:pt x="56807" y="0"/>
                </a:moveTo>
                <a:lnTo>
                  <a:pt x="0" y="50787"/>
                </a:lnTo>
                <a:lnTo>
                  <a:pt x="79184" y="82207"/>
                </a:lnTo>
                <a:lnTo>
                  <a:pt x="56807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90032" y="2270561"/>
            <a:ext cx="185420" cy="175260"/>
          </a:xfrm>
          <a:custGeom>
            <a:avLst/>
            <a:gdLst/>
            <a:ahLst/>
            <a:cxnLst/>
            <a:rect l="l" t="t" r="r" b="b"/>
            <a:pathLst>
              <a:path w="185420" h="175260">
                <a:moveTo>
                  <a:pt x="184924" y="17476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43879" y="2226939"/>
            <a:ext cx="81915" cy="80645"/>
          </a:xfrm>
          <a:custGeom>
            <a:avLst/>
            <a:gdLst/>
            <a:ahLst/>
            <a:cxnLst/>
            <a:rect l="l" t="t" r="r" b="b"/>
            <a:pathLst>
              <a:path w="81914" h="80644">
                <a:moveTo>
                  <a:pt x="0" y="0"/>
                </a:moveTo>
                <a:lnTo>
                  <a:pt x="29210" y="80035"/>
                </a:lnTo>
                <a:lnTo>
                  <a:pt x="81546" y="24650"/>
                </a:lnTo>
                <a:lnTo>
                  <a:pt x="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69127" y="2149220"/>
            <a:ext cx="319405" cy="94615"/>
          </a:xfrm>
          <a:custGeom>
            <a:avLst/>
            <a:gdLst/>
            <a:ahLst/>
            <a:cxnLst/>
            <a:rect l="l" t="t" r="r" b="b"/>
            <a:pathLst>
              <a:path w="319404" h="94614">
                <a:moveTo>
                  <a:pt x="0" y="0"/>
                </a:moveTo>
                <a:lnTo>
                  <a:pt x="319214" y="94564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65340" y="2203649"/>
            <a:ext cx="84455" cy="73660"/>
          </a:xfrm>
          <a:custGeom>
            <a:avLst/>
            <a:gdLst/>
            <a:ahLst/>
            <a:cxnLst/>
            <a:rect l="l" t="t" r="r" b="b"/>
            <a:pathLst>
              <a:path w="84454" h="73660">
                <a:moveTo>
                  <a:pt x="21653" y="0"/>
                </a:moveTo>
                <a:lnTo>
                  <a:pt x="0" y="73063"/>
                </a:lnTo>
                <a:lnTo>
                  <a:pt x="83883" y="58178"/>
                </a:lnTo>
                <a:lnTo>
                  <a:pt x="21653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53143" y="2157957"/>
            <a:ext cx="361950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</a:t>
            </a: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r>
              <a:rPr sz="1200" b="1" spc="-105" dirty="0">
                <a:latin typeface="FZLTZHB--B51-0"/>
                <a:cs typeface="FZLTZHB--B51-0"/>
              </a:rPr>
              <a:t> </a:t>
            </a:r>
            <a:r>
              <a:rPr sz="1200" b="1" spc="-150" dirty="0">
                <a:latin typeface="FZLTZHB--B51-0"/>
                <a:cs typeface="FZLTZHB--B51-0"/>
              </a:rPr>
              <a:t>n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25759" y="2287954"/>
            <a:ext cx="4457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75" dirty="0">
                <a:latin typeface="FZLTZHB--B51-0"/>
                <a:cs typeface="FZLTZHB--B51-0"/>
              </a:rPr>
              <a:t>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0" dirty="0">
                <a:latin typeface="FZLTZHB--B51-0"/>
                <a:cs typeface="FZLTZHB--B51-0"/>
              </a:rPr>
              <a:t>sA</a:t>
            </a:r>
            <a:r>
              <a:rPr sz="1200" b="1" spc="-75" dirty="0">
                <a:latin typeface="FZLTZHB--B51-0"/>
                <a:cs typeface="FZLTZHB--B51-0"/>
              </a:rPr>
              <a:t> 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5" dirty="0">
                <a:latin typeface="FZLTZHB--B51-0"/>
                <a:cs typeface="FZLTZHB--B51-0"/>
              </a:rPr>
              <a:t>sB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03558" y="1948559"/>
            <a:ext cx="4457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75" dirty="0">
                <a:latin typeface="FZLTZHB--B51-0"/>
                <a:cs typeface="FZLTZHB--B51-0"/>
              </a:rPr>
              <a:t>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0" dirty="0">
                <a:latin typeface="FZLTZHB--B51-0"/>
                <a:cs typeface="FZLTZHB--B51-0"/>
              </a:rPr>
              <a:t>sA</a:t>
            </a:r>
            <a:r>
              <a:rPr sz="1200" b="1" spc="-75" dirty="0">
                <a:latin typeface="FZLTZHB--B51-0"/>
                <a:cs typeface="FZLTZHB--B51-0"/>
              </a:rPr>
              <a:t> 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5" dirty="0">
                <a:latin typeface="FZLTZHB--B51-0"/>
                <a:cs typeface="FZLTZHB--B51-0"/>
              </a:rPr>
              <a:t>sB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43283" y="3666435"/>
            <a:ext cx="15519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0" dirty="0">
                <a:latin typeface="Arial"/>
                <a:cs typeface="Arial"/>
              </a:rPr>
              <a:t>s</a:t>
            </a:r>
            <a:r>
              <a:rPr sz="1600" b="1" spc="25" dirty="0">
                <a:latin typeface="Arial"/>
                <a:cs typeface="Arial"/>
              </a:rPr>
              <a:t>i</a:t>
            </a:r>
            <a:r>
              <a:rPr sz="1600" b="1" spc="110" dirty="0">
                <a:latin typeface="Arial"/>
                <a:cs typeface="Arial"/>
              </a:rPr>
              <a:t>m</a:t>
            </a:r>
            <a:r>
              <a:rPr sz="1600" b="1" spc="100" dirty="0">
                <a:latin typeface="Arial"/>
                <a:cs typeface="Arial"/>
              </a:rPr>
              <a:t>O</a:t>
            </a:r>
            <a:r>
              <a:rPr sz="1600" b="1" spc="60" dirty="0">
                <a:latin typeface="Arial"/>
                <a:cs typeface="Arial"/>
              </a:rPr>
              <a:t>n</a:t>
            </a:r>
            <a:r>
              <a:rPr sz="1600" b="1" spc="45" dirty="0">
                <a:latin typeface="Arial"/>
                <a:cs typeface="Arial"/>
              </a:rPr>
              <a:t>eGame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88966" y="3568827"/>
            <a:ext cx="1659889" cy="402590"/>
          </a:xfrm>
          <a:custGeom>
            <a:avLst/>
            <a:gdLst/>
            <a:ahLst/>
            <a:cxnLst/>
            <a:rect l="l" t="t" r="r" b="b"/>
            <a:pathLst>
              <a:path w="1659889" h="402589">
                <a:moveTo>
                  <a:pt x="0" y="0"/>
                </a:moveTo>
                <a:lnTo>
                  <a:pt x="1659636" y="0"/>
                </a:lnTo>
                <a:lnTo>
                  <a:pt x="1659636" y="402336"/>
                </a:lnTo>
                <a:lnTo>
                  <a:pt x="0" y="402336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1DB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18784" y="3133725"/>
            <a:ext cx="0" cy="435609"/>
          </a:xfrm>
          <a:custGeom>
            <a:avLst/>
            <a:gdLst/>
            <a:ahLst/>
            <a:cxnLst/>
            <a:rect l="l" t="t" r="r" b="b"/>
            <a:pathLst>
              <a:path h="435610">
                <a:moveTo>
                  <a:pt x="0" y="0"/>
                </a:moveTo>
                <a:lnTo>
                  <a:pt x="0" y="435114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36489" y="3228975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0"/>
                </a:moveTo>
                <a:lnTo>
                  <a:pt x="0" y="181914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8392" y="339819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60373" y="3174923"/>
            <a:ext cx="36195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</a:t>
            </a: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620892" y="3283332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18191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82796" y="32198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720963" y="3182986"/>
            <a:ext cx="53022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0" dirty="0">
                <a:latin typeface="FZLTZHB--B51-0"/>
                <a:cs typeface="FZLTZHB--B51-0"/>
              </a:rPr>
              <a:t>sc</a:t>
            </a:r>
            <a:r>
              <a:rPr sz="1200" b="1" spc="-105" dirty="0">
                <a:latin typeface="FZLTZHB--B51-0"/>
                <a:cs typeface="FZLTZHB--B51-0"/>
              </a:rPr>
              <a:t>o</a:t>
            </a:r>
            <a:r>
              <a:rPr sz="1200" b="1" dirty="0">
                <a:latin typeface="FZLTZHB--B51-0"/>
                <a:cs typeface="FZLTZHB--B51-0"/>
              </a:rPr>
              <a:t>r</a:t>
            </a:r>
            <a:r>
              <a:rPr sz="1200" b="1" spc="5" dirty="0">
                <a:latin typeface="FZLTZHB--B51-0"/>
                <a:cs typeface="FZLTZHB--B51-0"/>
              </a:rPr>
              <a:t>e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sc</a:t>
            </a:r>
            <a:r>
              <a:rPr sz="1200" b="1" spc="-105" dirty="0">
                <a:latin typeface="FZLTZHB--B51-0"/>
                <a:cs typeface="FZLTZHB--B51-0"/>
              </a:rPr>
              <a:t>o</a:t>
            </a:r>
            <a:r>
              <a:rPr sz="1200" b="1" dirty="0">
                <a:latin typeface="FZLTZHB--B51-0"/>
                <a:cs typeface="FZLTZHB--B51-0"/>
              </a:rPr>
              <a:t>r</a:t>
            </a:r>
            <a:r>
              <a:rPr sz="1200" b="1" spc="5" dirty="0">
                <a:latin typeface="FZLTZHB--B51-0"/>
                <a:cs typeface="FZLTZHB--B51-0"/>
              </a:rPr>
              <a:t>e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98501" y="4510513"/>
            <a:ext cx="12401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80" dirty="0">
                <a:latin typeface="Arial"/>
                <a:cs typeface="Arial"/>
              </a:rPr>
              <a:t>g</a:t>
            </a:r>
            <a:r>
              <a:rPr sz="1600" b="1" spc="70" dirty="0">
                <a:latin typeface="Arial"/>
                <a:cs typeface="Arial"/>
              </a:rPr>
              <a:t>ame</a:t>
            </a:r>
            <a:r>
              <a:rPr sz="1600" b="1" spc="65" dirty="0">
                <a:latin typeface="Arial"/>
                <a:cs typeface="Arial"/>
              </a:rPr>
              <a:t>O</a:t>
            </a:r>
            <a:r>
              <a:rPr sz="1600" b="1" spc="15" dirty="0">
                <a:latin typeface="Arial"/>
                <a:cs typeface="Arial"/>
              </a:rPr>
              <a:t>v</a:t>
            </a:r>
            <a:r>
              <a:rPr sz="1600" b="1" spc="35" dirty="0">
                <a:latin typeface="Arial"/>
                <a:cs typeface="Arial"/>
              </a:rPr>
              <a:t>e</a:t>
            </a:r>
            <a:r>
              <a:rPr sz="1600" b="1" spc="50" dirty="0">
                <a:latin typeface="Arial"/>
                <a:cs typeface="Arial"/>
              </a:rPr>
              <a:t>r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88966" y="4413122"/>
            <a:ext cx="1659889" cy="402590"/>
          </a:xfrm>
          <a:custGeom>
            <a:avLst/>
            <a:gdLst/>
            <a:ahLst/>
            <a:cxnLst/>
            <a:rect l="l" t="t" r="r" b="b"/>
            <a:pathLst>
              <a:path w="1659889" h="402589">
                <a:moveTo>
                  <a:pt x="0" y="0"/>
                </a:moveTo>
                <a:lnTo>
                  <a:pt x="1659636" y="0"/>
                </a:lnTo>
                <a:lnTo>
                  <a:pt x="1659636" y="402335"/>
                </a:lnTo>
                <a:lnTo>
                  <a:pt x="0" y="402335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010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18784" y="3978021"/>
            <a:ext cx="0" cy="435609"/>
          </a:xfrm>
          <a:custGeom>
            <a:avLst/>
            <a:gdLst/>
            <a:ahLst/>
            <a:cxnLst/>
            <a:rect l="l" t="t" r="r" b="b"/>
            <a:pathLst>
              <a:path h="435610">
                <a:moveTo>
                  <a:pt x="0" y="0"/>
                </a:moveTo>
                <a:lnTo>
                  <a:pt x="0" y="435114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35727" y="4072509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0"/>
                </a:moveTo>
                <a:lnTo>
                  <a:pt x="0" y="181914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97630" y="42417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20130" y="4126866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18191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82034" y="406336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762456" y="4027064"/>
            <a:ext cx="4457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910">
              <a:lnSpc>
                <a:spcPct val="100000"/>
              </a:lnSpc>
            </a:pPr>
            <a:r>
              <a:rPr sz="1200" b="1" spc="-70" dirty="0">
                <a:latin typeface="FZLTZHB--B51-0"/>
                <a:cs typeface="FZLTZHB--B51-0"/>
              </a:rPr>
              <a:t>Tr</a:t>
            </a:r>
            <a:r>
              <a:rPr sz="1200" b="1" spc="-75" dirty="0">
                <a:latin typeface="FZLTZHB--B51-0"/>
                <a:cs typeface="FZLTZHB--B51-0"/>
              </a:rPr>
              <a:t>u</a:t>
            </a:r>
            <a:r>
              <a:rPr sz="1200" b="1" spc="-140" dirty="0">
                <a:latin typeface="FZLTZHB--B51-0"/>
                <a:cs typeface="FZLTZHB--B51-0"/>
              </a:rPr>
              <a:t>e</a:t>
            </a:r>
            <a:r>
              <a:rPr sz="1200" b="1" spc="-60" dirty="0">
                <a:latin typeface="FZLTZHB--B51-0"/>
                <a:cs typeface="FZLTZHB--B51-0"/>
              </a:rPr>
              <a:t> </a:t>
            </a:r>
            <a:r>
              <a:rPr sz="1200" b="1" spc="10" dirty="0">
                <a:latin typeface="FZLTZHB--B51-0"/>
                <a:cs typeface="FZLTZHB--B51-0"/>
              </a:rPr>
              <a:t>Fal</a:t>
            </a:r>
            <a:r>
              <a:rPr sz="1200" b="1" spc="-105" dirty="0">
                <a:latin typeface="FZLTZHB--B51-0"/>
                <a:cs typeface="FZLTZHB--B51-0"/>
              </a:rPr>
              <a:t>se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14680" y="4027064"/>
            <a:ext cx="53022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0" dirty="0">
                <a:latin typeface="FZLTZHB--B51-0"/>
                <a:cs typeface="FZLTZHB--B51-0"/>
              </a:rPr>
              <a:t>sc</a:t>
            </a:r>
            <a:r>
              <a:rPr sz="1200" b="1" spc="-105" dirty="0">
                <a:latin typeface="FZLTZHB--B51-0"/>
                <a:cs typeface="FZLTZHB--B51-0"/>
              </a:rPr>
              <a:t>o</a:t>
            </a:r>
            <a:r>
              <a:rPr sz="1200" b="1" dirty="0">
                <a:latin typeface="FZLTZHB--B51-0"/>
                <a:cs typeface="FZLTZHB--B51-0"/>
              </a:rPr>
              <a:t>r</a:t>
            </a:r>
            <a:r>
              <a:rPr sz="1200" b="1" spc="5" dirty="0">
                <a:latin typeface="FZLTZHB--B51-0"/>
                <a:cs typeface="FZLTZHB--B51-0"/>
              </a:rPr>
              <a:t>e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sc</a:t>
            </a:r>
            <a:r>
              <a:rPr sz="1200" b="1" spc="-105" dirty="0">
                <a:latin typeface="FZLTZHB--B51-0"/>
                <a:cs typeface="FZLTZHB--B51-0"/>
              </a:rPr>
              <a:t>o</a:t>
            </a:r>
            <a:r>
              <a:rPr sz="1200" b="1" dirty="0">
                <a:latin typeface="FZLTZHB--B51-0"/>
                <a:cs typeface="FZLTZHB--B51-0"/>
              </a:rPr>
              <a:t>r</a:t>
            </a:r>
            <a:r>
              <a:rPr sz="1200" b="1" spc="5" dirty="0">
                <a:latin typeface="FZLTZHB--B51-0"/>
                <a:cs typeface="FZLTZHB--B51-0"/>
              </a:rPr>
              <a:t>e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endParaRPr sz="12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8890" y="1104042"/>
            <a:ext cx="5792298" cy="2307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58584" y="1516555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第三阶段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181" y="1359191"/>
            <a:ext cx="324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de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90" dirty="0">
                <a:latin typeface="FZLTZHB--B51-0"/>
                <a:cs typeface="FZLTZHB--B51-0"/>
              </a:rPr>
              <a:t>si</a:t>
            </a:r>
            <a:r>
              <a:rPr sz="1600" b="1" spc="-204" dirty="0">
                <a:latin typeface="FZLTZHB--B51-0"/>
                <a:cs typeface="FZLTZHB--B51-0"/>
              </a:rPr>
              <a:t>m</a:t>
            </a:r>
            <a:r>
              <a:rPr sz="1600" b="1" spc="-375" dirty="0">
                <a:latin typeface="FZLTZHB--B51-0"/>
                <a:cs typeface="FZLTZHB--B51-0"/>
              </a:rPr>
              <a:t>OneGam</a:t>
            </a:r>
            <a:r>
              <a:rPr sz="1600" b="1" spc="-32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155" dirty="0">
                <a:latin typeface="FZLTZHB--B51-0"/>
                <a:cs typeface="FZLTZHB--B51-0"/>
              </a:rPr>
              <a:t>probA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55" dirty="0">
                <a:latin typeface="FZLTZHB--B51-0"/>
                <a:cs typeface="FZLTZHB--B51-0"/>
              </a:rPr>
              <a:t>probB</a:t>
            </a:r>
            <a:r>
              <a:rPr sz="1600" b="1" spc="280" dirty="0">
                <a:latin typeface="FZLTZHB--B51-0"/>
                <a:cs typeface="FZLTZHB--B51-0"/>
              </a:rPr>
              <a:t>):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6338" y="1590229"/>
            <a:ext cx="236029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40" dirty="0">
                <a:latin typeface="FZLTZHB--B51-0"/>
                <a:cs typeface="FZLTZHB--B51-0"/>
              </a:rPr>
              <a:t>sc</a:t>
            </a:r>
            <a:r>
              <a:rPr sz="1600" b="1" spc="-155" dirty="0">
                <a:latin typeface="FZLTZHB--B51-0"/>
                <a:cs typeface="FZLTZHB--B51-0"/>
              </a:rPr>
              <a:t>o</a:t>
            </a:r>
            <a:r>
              <a:rPr sz="1600" b="1" spc="-130" dirty="0">
                <a:latin typeface="FZLTZHB--B51-0"/>
                <a:cs typeface="FZLTZHB--B51-0"/>
              </a:rPr>
              <a:t>reA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20" dirty="0">
                <a:latin typeface="FZLTZHB--B51-0"/>
                <a:cs typeface="FZLTZHB--B51-0"/>
              </a:rPr>
              <a:t>s</a:t>
            </a:r>
            <a:r>
              <a:rPr sz="1600" b="1" spc="-130" dirty="0">
                <a:latin typeface="FZLTZHB--B51-0"/>
                <a:cs typeface="FZLTZHB--B51-0"/>
              </a:rPr>
              <a:t>c</a:t>
            </a:r>
            <a:r>
              <a:rPr sz="1600" b="1" spc="-135" dirty="0">
                <a:latin typeface="FZLTZHB--B51-0"/>
                <a:cs typeface="FZLTZHB--B51-0"/>
              </a:rPr>
              <a:t>ore</a:t>
            </a:r>
            <a:r>
              <a:rPr sz="1600" b="1" spc="-175" dirty="0">
                <a:latin typeface="FZLTZHB--B51-0"/>
                <a:cs typeface="FZLTZHB--B51-0"/>
              </a:rPr>
              <a:t>B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05" dirty="0">
                <a:latin typeface="FZLTZHB--B51-0"/>
                <a:cs typeface="FZLTZHB--B51-0"/>
              </a:rPr>
              <a:t>0</a:t>
            </a:r>
            <a:r>
              <a:rPr sz="1600" b="1" spc="5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6338" y="1833967"/>
            <a:ext cx="147066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40" dirty="0">
                <a:latin typeface="FZLTZHB--B51-0"/>
                <a:cs typeface="FZLTZHB--B51-0"/>
              </a:rPr>
              <a:t>ser</a:t>
            </a:r>
            <a:r>
              <a:rPr sz="1600" b="1" spc="-5" dirty="0">
                <a:latin typeface="FZLTZHB--B51-0"/>
                <a:cs typeface="FZLTZHB--B51-0"/>
              </a:rPr>
              <a:t>vin</a:t>
            </a:r>
            <a:r>
              <a:rPr sz="1600" b="1" dirty="0">
                <a:latin typeface="FZLTZHB--B51-0"/>
                <a:cs typeface="FZLTZHB--B51-0"/>
              </a:rPr>
              <a:t>g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5" dirty="0">
                <a:latin typeface="FZLTZHB--B51-0"/>
                <a:cs typeface="FZLTZHB--B51-0"/>
              </a:rPr>
              <a:t>"A"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6338" y="2077704"/>
            <a:ext cx="3916045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wh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l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no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10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305" dirty="0">
                <a:latin typeface="FZLTZHB--B51-0"/>
                <a:cs typeface="FZLTZHB--B51-0"/>
              </a:rPr>
              <a:t>gameOv</a:t>
            </a:r>
            <a:r>
              <a:rPr sz="1600" b="1" spc="-285" dirty="0">
                <a:latin typeface="FZLTZHB--B51-0"/>
                <a:cs typeface="FZLTZHB--B51-0"/>
              </a:rPr>
              <a:t>e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35" dirty="0">
                <a:latin typeface="FZLTZHB--B51-0"/>
                <a:cs typeface="FZLTZHB--B51-0"/>
              </a:rPr>
              <a:t>(</a:t>
            </a:r>
            <a:r>
              <a:rPr sz="1600" b="1" spc="-85" dirty="0">
                <a:latin typeface="FZLTZHB--B51-0"/>
                <a:cs typeface="FZLTZHB--B51-0"/>
              </a:rPr>
              <a:t>scor</a:t>
            </a:r>
            <a:r>
              <a:rPr sz="1600" b="1" spc="-105" dirty="0">
                <a:latin typeface="FZLTZHB--B51-0"/>
                <a:cs typeface="FZLTZHB--B51-0"/>
              </a:rPr>
              <a:t>e</a:t>
            </a:r>
            <a:r>
              <a:rPr sz="1600" b="1" spc="-385" dirty="0">
                <a:latin typeface="FZLTZHB--B51-0"/>
                <a:cs typeface="FZLTZHB--B51-0"/>
              </a:rPr>
              <a:t>A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65" dirty="0">
                <a:latin typeface="FZLTZHB--B51-0"/>
                <a:cs typeface="FZLTZHB--B51-0"/>
              </a:rPr>
              <a:t>sco</a:t>
            </a:r>
            <a:r>
              <a:rPr sz="1600" b="1" spc="-55" dirty="0">
                <a:latin typeface="FZLTZHB--B51-0"/>
                <a:cs typeface="FZLTZHB--B51-0"/>
              </a:rPr>
              <a:t>r</a:t>
            </a:r>
            <a:r>
              <a:rPr sz="1600" b="1" spc="-290" dirty="0">
                <a:latin typeface="FZLTZHB--B51-0"/>
                <a:cs typeface="FZLTZHB--B51-0"/>
              </a:rPr>
              <a:t>eB</a:t>
            </a:r>
            <a:r>
              <a:rPr sz="1600" b="1" spc="290" dirty="0">
                <a:latin typeface="FZLTZHB--B51-0"/>
                <a:cs typeface="FZLTZHB--B51-0"/>
              </a:rPr>
              <a:t>):</a:t>
            </a:r>
            <a:endParaRPr sz="1600">
              <a:latin typeface="FZLTZHB--B51-0"/>
              <a:cs typeface="FZLTZHB--B51-0"/>
            </a:endParaRPr>
          </a:p>
          <a:p>
            <a:pPr marL="456565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40" dirty="0">
                <a:latin typeface="FZLTZHB--B51-0"/>
                <a:cs typeface="FZLTZHB--B51-0"/>
              </a:rPr>
              <a:t>ser</a:t>
            </a:r>
            <a:r>
              <a:rPr sz="1600" b="1" spc="-5" dirty="0">
                <a:latin typeface="FZLTZHB--B51-0"/>
                <a:cs typeface="FZLTZHB--B51-0"/>
              </a:rPr>
              <a:t>vin</a:t>
            </a:r>
            <a:r>
              <a:rPr sz="1600" b="1" dirty="0">
                <a:latin typeface="FZLTZHB--B51-0"/>
                <a:cs typeface="FZLTZHB--B51-0"/>
              </a:rPr>
              <a:t>g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95" dirty="0">
                <a:latin typeface="FZLTZHB--B51-0"/>
                <a:cs typeface="FZLTZHB--B51-0"/>
              </a:rPr>
              <a:t>=</a:t>
            </a:r>
            <a:r>
              <a:rPr sz="1600" b="1" spc="-19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95" dirty="0">
                <a:latin typeface="FZLTZHB--B51-0"/>
                <a:cs typeface="FZLTZHB--B51-0"/>
              </a:rPr>
              <a:t>"A":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6745" y="2565384"/>
            <a:ext cx="3138805" cy="242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5565" marR="5080" indent="-4445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195" dirty="0">
                <a:latin typeface="FZLTZHB--B51-0"/>
                <a:cs typeface="FZLTZHB--B51-0"/>
              </a:rPr>
              <a:t>rando</a:t>
            </a:r>
            <a:r>
              <a:rPr sz="1600" b="1" spc="-325" dirty="0">
                <a:latin typeface="FZLTZHB--B51-0"/>
                <a:cs typeface="FZLTZHB--B51-0"/>
              </a:rPr>
              <a:t>m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20" dirty="0">
                <a:latin typeface="FZLTZHB--B51-0"/>
                <a:cs typeface="FZLTZHB--B51-0"/>
              </a:rPr>
              <a:t>&lt;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5" dirty="0">
                <a:latin typeface="FZLTZHB--B51-0"/>
                <a:cs typeface="FZLTZHB--B51-0"/>
              </a:rPr>
              <a:t>p</a:t>
            </a:r>
            <a:r>
              <a:rPr sz="1600" b="1" spc="-15" dirty="0">
                <a:latin typeface="FZLTZHB--B51-0"/>
                <a:cs typeface="FZLTZHB--B51-0"/>
              </a:rPr>
              <a:t>r</a:t>
            </a:r>
            <a:r>
              <a:rPr sz="1600" b="1" spc="-254" dirty="0">
                <a:latin typeface="FZLTZHB--B51-0"/>
                <a:cs typeface="FZLTZHB--B51-0"/>
              </a:rPr>
              <a:t>obA</a:t>
            </a:r>
            <a:r>
              <a:rPr sz="1600" b="1" spc="340" dirty="0">
                <a:latin typeface="FZLTZHB--B51-0"/>
                <a:cs typeface="FZLTZHB--B51-0"/>
              </a:rPr>
              <a:t>:</a:t>
            </a:r>
            <a:r>
              <a:rPr sz="1600" b="1" spc="280" dirty="0">
                <a:latin typeface="FZLTZHB--B51-0"/>
                <a:cs typeface="FZLTZHB--B51-0"/>
              </a:rPr>
              <a:t> </a:t>
            </a:r>
            <a:r>
              <a:rPr sz="1600" b="1" spc="-85" dirty="0">
                <a:latin typeface="FZLTZHB--B51-0"/>
                <a:cs typeface="FZLTZHB--B51-0"/>
              </a:rPr>
              <a:t>scor</a:t>
            </a:r>
            <a:r>
              <a:rPr sz="1600" b="1" spc="-105" dirty="0">
                <a:latin typeface="FZLTZHB--B51-0"/>
                <a:cs typeface="FZLTZHB--B51-0"/>
              </a:rPr>
              <a:t>e</a:t>
            </a:r>
            <a:r>
              <a:rPr sz="1600" b="1" spc="-380" dirty="0">
                <a:latin typeface="FZLTZHB--B51-0"/>
                <a:cs typeface="FZLTZHB--B51-0"/>
              </a:rPr>
              <a:t>A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+</a:t>
            </a:r>
            <a:r>
              <a:rPr sz="1600" b="1" spc="-20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40" dirty="0">
                <a:latin typeface="FZLTZHB--B51-0"/>
                <a:cs typeface="FZLTZHB--B51-0"/>
              </a:rPr>
              <a:t>1</a:t>
            </a:r>
            <a:endParaRPr sz="1600">
              <a:latin typeface="FZLTZHB--B51-0"/>
              <a:cs typeface="FZLTZHB--B51-0"/>
            </a:endParaRPr>
          </a:p>
          <a:p>
            <a:pPr marL="901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l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se</a:t>
            </a:r>
            <a:r>
              <a:rPr sz="1600" b="1" spc="340" dirty="0">
                <a:latin typeface="FZLTZHB--B51-0"/>
                <a:cs typeface="FZLTZHB--B51-0"/>
              </a:rPr>
              <a:t>:</a:t>
            </a:r>
            <a:endParaRPr sz="1600">
              <a:latin typeface="FZLTZHB--B51-0"/>
              <a:cs typeface="FZLTZHB--B51-0"/>
            </a:endParaRPr>
          </a:p>
          <a:p>
            <a:pPr marL="776605" algn="ctr">
              <a:lnSpc>
                <a:spcPct val="100000"/>
              </a:lnSpc>
            </a:pPr>
            <a:r>
              <a:rPr sz="1600" b="1" spc="60" dirty="0">
                <a:latin typeface="FZLTZHB--B51-0"/>
                <a:cs typeface="FZLTZHB--B51-0"/>
              </a:rPr>
              <a:t>serv</a:t>
            </a:r>
            <a:r>
              <a:rPr sz="1600" b="1" spc="15" dirty="0">
                <a:latin typeface="FZLTZHB--B51-0"/>
                <a:cs typeface="FZLTZHB--B51-0"/>
              </a:rPr>
              <a:t>i</a:t>
            </a:r>
            <a:r>
              <a:rPr sz="1600" b="1" spc="-90" dirty="0">
                <a:latin typeface="FZLTZHB--B51-0"/>
                <a:cs typeface="FZLTZHB--B51-0"/>
              </a:rPr>
              <a:t>ng="B"</a:t>
            </a:r>
            <a:endParaRPr sz="1600">
              <a:latin typeface="FZLTZHB--B51-0"/>
              <a:cs typeface="FZLTZHB--B51-0"/>
            </a:endParaRPr>
          </a:p>
          <a:p>
            <a:pPr marL="456565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else</a:t>
            </a:r>
            <a:r>
              <a:rPr sz="1600" b="1" spc="340" dirty="0">
                <a:latin typeface="FZLTZHB--B51-0"/>
                <a:cs typeface="FZLTZHB--B51-0"/>
              </a:rPr>
              <a:t>:</a:t>
            </a:r>
            <a:endParaRPr sz="1600">
              <a:latin typeface="FZLTZHB--B51-0"/>
              <a:cs typeface="FZLTZHB--B51-0"/>
            </a:endParaRPr>
          </a:p>
          <a:p>
            <a:pPr marL="1345565" marR="5080" indent="-4445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195" dirty="0">
                <a:latin typeface="FZLTZHB--B51-0"/>
                <a:cs typeface="FZLTZHB--B51-0"/>
              </a:rPr>
              <a:t>rando</a:t>
            </a:r>
            <a:r>
              <a:rPr sz="1600" b="1" spc="-325" dirty="0">
                <a:latin typeface="FZLTZHB--B51-0"/>
                <a:cs typeface="FZLTZHB--B51-0"/>
              </a:rPr>
              <a:t>m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20" dirty="0">
                <a:latin typeface="FZLTZHB--B51-0"/>
                <a:cs typeface="FZLTZHB--B51-0"/>
              </a:rPr>
              <a:t>&lt;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5" dirty="0">
                <a:latin typeface="FZLTZHB--B51-0"/>
                <a:cs typeface="FZLTZHB--B51-0"/>
              </a:rPr>
              <a:t>p</a:t>
            </a:r>
            <a:r>
              <a:rPr sz="1600" b="1" spc="-15" dirty="0">
                <a:latin typeface="FZLTZHB--B51-0"/>
                <a:cs typeface="FZLTZHB--B51-0"/>
              </a:rPr>
              <a:t>r</a:t>
            </a:r>
            <a:r>
              <a:rPr sz="1600" b="1" spc="-260" dirty="0">
                <a:latin typeface="FZLTZHB--B51-0"/>
                <a:cs typeface="FZLTZHB--B51-0"/>
              </a:rPr>
              <a:t>obB</a:t>
            </a:r>
            <a:r>
              <a:rPr sz="1600" b="1" spc="340" dirty="0">
                <a:latin typeface="FZLTZHB--B51-0"/>
                <a:cs typeface="FZLTZHB--B51-0"/>
              </a:rPr>
              <a:t>:</a:t>
            </a:r>
            <a:r>
              <a:rPr sz="1600" b="1" spc="280" dirty="0">
                <a:latin typeface="FZLTZHB--B51-0"/>
                <a:cs typeface="FZLTZHB--B51-0"/>
              </a:rPr>
              <a:t> </a:t>
            </a:r>
            <a:r>
              <a:rPr sz="1600" b="1" spc="-85" dirty="0">
                <a:latin typeface="FZLTZHB--B51-0"/>
                <a:cs typeface="FZLTZHB--B51-0"/>
              </a:rPr>
              <a:t>scor</a:t>
            </a:r>
            <a:r>
              <a:rPr sz="1600" b="1" spc="-105" dirty="0">
                <a:latin typeface="FZLTZHB--B51-0"/>
                <a:cs typeface="FZLTZHB--B51-0"/>
              </a:rPr>
              <a:t>e</a:t>
            </a:r>
            <a:r>
              <a:rPr sz="1600" b="1" spc="-390" dirty="0">
                <a:latin typeface="FZLTZHB--B51-0"/>
                <a:cs typeface="FZLTZHB--B51-0"/>
              </a:rPr>
              <a:t>B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+</a:t>
            </a:r>
            <a:r>
              <a:rPr sz="1600" b="1" spc="-200" dirty="0">
                <a:latin typeface="FZLTZHB--B51-0"/>
                <a:cs typeface="FZLTZHB--B51-0"/>
              </a:rPr>
              <a:t>=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40" dirty="0">
                <a:latin typeface="FZLTZHB--B51-0"/>
                <a:cs typeface="FZLTZHB--B51-0"/>
              </a:rPr>
              <a:t>1</a:t>
            </a:r>
            <a:endParaRPr sz="1600">
              <a:latin typeface="FZLTZHB--B51-0"/>
              <a:cs typeface="FZLTZHB--B51-0"/>
            </a:endParaRPr>
          </a:p>
          <a:p>
            <a:pPr marL="901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l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se</a:t>
            </a:r>
            <a:r>
              <a:rPr sz="1600" b="1" spc="340" dirty="0">
                <a:latin typeface="FZLTZHB--B51-0"/>
                <a:cs typeface="FZLTZHB--B51-0"/>
              </a:rPr>
              <a:t>:</a:t>
            </a:r>
            <a:endParaRPr sz="1600">
              <a:latin typeface="FZLTZHB--B51-0"/>
              <a:cs typeface="FZLTZHB--B51-0"/>
            </a:endParaRPr>
          </a:p>
          <a:p>
            <a:pPr marL="776605" algn="ctr">
              <a:lnSpc>
                <a:spcPct val="100000"/>
              </a:lnSpc>
            </a:pPr>
            <a:r>
              <a:rPr sz="1600" b="1" spc="60" dirty="0">
                <a:latin typeface="FZLTZHB--B51-0"/>
                <a:cs typeface="FZLTZHB--B51-0"/>
              </a:rPr>
              <a:t>serv</a:t>
            </a:r>
            <a:r>
              <a:rPr sz="1600" b="1" spc="15" dirty="0">
                <a:latin typeface="FZLTZHB--B51-0"/>
                <a:cs typeface="FZLTZHB--B51-0"/>
              </a:rPr>
              <a:t>i</a:t>
            </a:r>
            <a:r>
              <a:rPr sz="1600" b="1" spc="-90" dirty="0">
                <a:latin typeface="FZLTZHB--B51-0"/>
                <a:cs typeface="FZLTZHB--B51-0"/>
              </a:rPr>
              <a:t>ng="A"</a:t>
            </a:r>
            <a:endParaRPr sz="1600">
              <a:latin typeface="FZLTZHB--B51-0"/>
              <a:cs typeface="FZLTZHB--B51-0"/>
            </a:endParaRPr>
          </a:p>
          <a:p>
            <a:pPr marR="770890" algn="ctr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re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ur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140" dirty="0">
                <a:latin typeface="FZLTZHB--B51-0"/>
                <a:cs typeface="FZLTZHB--B51-0"/>
              </a:rPr>
              <a:t>sc</a:t>
            </a:r>
            <a:r>
              <a:rPr sz="1600" b="1" spc="-155" dirty="0">
                <a:latin typeface="FZLTZHB--B51-0"/>
                <a:cs typeface="FZLTZHB--B51-0"/>
              </a:rPr>
              <a:t>o</a:t>
            </a:r>
            <a:r>
              <a:rPr sz="1600" b="1" spc="-130" dirty="0">
                <a:latin typeface="FZLTZHB--B51-0"/>
                <a:cs typeface="FZLTZHB--B51-0"/>
              </a:rPr>
              <a:t>reA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spc="-120" dirty="0">
                <a:latin typeface="FZLTZHB--B51-0"/>
                <a:cs typeface="FZLTZHB--B51-0"/>
              </a:rPr>
              <a:t>s</a:t>
            </a:r>
            <a:r>
              <a:rPr sz="1600" b="1" spc="-130" dirty="0">
                <a:latin typeface="FZLTZHB--B51-0"/>
                <a:cs typeface="FZLTZHB--B51-0"/>
              </a:rPr>
              <a:t>c</a:t>
            </a:r>
            <a:r>
              <a:rPr sz="1600" b="1" spc="-145" dirty="0">
                <a:latin typeface="FZLTZHB--B51-0"/>
                <a:cs typeface="FZLTZHB--B51-0"/>
              </a:rPr>
              <a:t>oreB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4062" y="1661185"/>
            <a:ext cx="35877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70" dirty="0">
                <a:latin typeface="Arial"/>
                <a:cs typeface="Arial"/>
              </a:rPr>
              <a:t>m</a:t>
            </a:r>
            <a:r>
              <a:rPr sz="800" b="1" spc="20" dirty="0">
                <a:latin typeface="Arial"/>
                <a:cs typeface="Arial"/>
              </a:rPr>
              <a:t>a</a:t>
            </a:r>
            <a:r>
              <a:rPr sz="800" b="1" spc="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0222" y="2302077"/>
            <a:ext cx="5600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15" dirty="0">
                <a:latin typeface="Arial"/>
                <a:cs typeface="Arial"/>
              </a:rPr>
              <a:t>rin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55" dirty="0">
                <a:latin typeface="Arial"/>
                <a:cs typeface="Arial"/>
              </a:rPr>
              <a:t>f</a:t>
            </a:r>
            <a:r>
              <a:rPr sz="800" b="1" spc="30" dirty="0">
                <a:latin typeface="Arial"/>
                <a:cs typeface="Arial"/>
              </a:rPr>
              <a:t>o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8833" y="2300330"/>
            <a:ext cx="5981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35" dirty="0">
                <a:latin typeface="Arial"/>
                <a:cs typeface="Arial"/>
              </a:rPr>
              <a:t>get</a:t>
            </a:r>
            <a:r>
              <a:rPr sz="800" b="1" spc="45" dirty="0">
                <a:latin typeface="Arial"/>
                <a:cs typeface="Arial"/>
              </a:rPr>
              <a:t>I</a:t>
            </a:r>
            <a:r>
              <a:rPr sz="800" b="1" spc="20" dirty="0">
                <a:latin typeface="Arial"/>
                <a:cs typeface="Arial"/>
              </a:rPr>
              <a:t>n</a:t>
            </a:r>
            <a:r>
              <a:rPr sz="800" b="1" spc="40" dirty="0">
                <a:latin typeface="Arial"/>
                <a:cs typeface="Arial"/>
              </a:rPr>
              <a:t>p</a:t>
            </a:r>
            <a:r>
              <a:rPr sz="800" b="1" spc="20" dirty="0">
                <a:latin typeface="Arial"/>
                <a:cs typeface="Arial"/>
              </a:rPr>
              <a:t>u</a:t>
            </a:r>
            <a:r>
              <a:rPr sz="800" b="1" spc="55" dirty="0">
                <a:latin typeface="Arial"/>
                <a:cs typeface="Arial"/>
              </a:rPr>
              <a:t>t</a:t>
            </a:r>
            <a:r>
              <a:rPr sz="800" b="1" spc="-55" dirty="0">
                <a:latin typeface="Arial"/>
                <a:cs typeface="Arial"/>
              </a:rPr>
              <a:t>s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80277" y="2305905"/>
            <a:ext cx="633730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85" dirty="0">
                <a:latin typeface="Arial"/>
                <a:cs typeface="Arial"/>
              </a:rPr>
              <a:t>m</a:t>
            </a:r>
            <a:r>
              <a:rPr sz="700" b="1" spc="65" dirty="0">
                <a:latin typeface="Arial"/>
                <a:cs typeface="Arial"/>
              </a:rPr>
              <a:t>N</a:t>
            </a:r>
            <a:r>
              <a:rPr sz="700" b="1" spc="-10" dirty="0">
                <a:latin typeface="Arial"/>
                <a:cs typeface="Arial"/>
              </a:rPr>
              <a:t>G</a:t>
            </a:r>
            <a:r>
              <a:rPr sz="700" b="1" spc="15" dirty="0">
                <a:latin typeface="Arial"/>
                <a:cs typeface="Arial"/>
              </a:rPr>
              <a:t>a</a:t>
            </a:r>
            <a:r>
              <a:rPr sz="700" b="1" spc="50" dirty="0">
                <a:latin typeface="Arial"/>
                <a:cs typeface="Arial"/>
              </a:rPr>
              <a:t>m</a:t>
            </a:r>
            <a:r>
              <a:rPr sz="700" b="1" spc="25" dirty="0">
                <a:latin typeface="Arial"/>
                <a:cs typeface="Arial"/>
              </a:rPr>
              <a:t>e</a:t>
            </a:r>
            <a:r>
              <a:rPr sz="700" b="1" spc="-45" dirty="0">
                <a:latin typeface="Arial"/>
                <a:cs typeface="Arial"/>
              </a:rPr>
              <a:t>s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30339" y="2307006"/>
            <a:ext cx="741045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30" dirty="0">
                <a:latin typeface="Arial"/>
                <a:cs typeface="Arial"/>
              </a:rPr>
              <a:t>pr</a:t>
            </a:r>
            <a:r>
              <a:rPr sz="700" b="1" spc="10" dirty="0">
                <a:latin typeface="Arial"/>
                <a:cs typeface="Arial"/>
              </a:rPr>
              <a:t>i</a:t>
            </a:r>
            <a:r>
              <a:rPr sz="700" b="1" spc="50" dirty="0">
                <a:latin typeface="Arial"/>
                <a:cs typeface="Arial"/>
              </a:rPr>
              <a:t>n</a:t>
            </a:r>
            <a:r>
              <a:rPr sz="700" b="1" spc="20" dirty="0">
                <a:latin typeface="Arial"/>
                <a:cs typeface="Arial"/>
              </a:rPr>
              <a:t>t</a:t>
            </a:r>
            <a:r>
              <a:rPr sz="700" b="1" spc="-50" dirty="0">
                <a:latin typeface="Arial"/>
                <a:cs typeface="Arial"/>
              </a:rPr>
              <a:t>S</a:t>
            </a:r>
            <a:r>
              <a:rPr sz="700" b="1" spc="25" dirty="0">
                <a:latin typeface="Arial"/>
                <a:cs typeface="Arial"/>
              </a:rPr>
              <a:t>u</a:t>
            </a:r>
            <a:r>
              <a:rPr sz="700" b="1" spc="55" dirty="0">
                <a:latin typeface="Arial"/>
                <a:cs typeface="Arial"/>
              </a:rPr>
              <a:t>mm</a:t>
            </a:r>
            <a:r>
              <a:rPr sz="700" b="1" spc="30" dirty="0">
                <a:latin typeface="Arial"/>
                <a:cs typeface="Arial"/>
              </a:rPr>
              <a:t>a</a:t>
            </a:r>
            <a:r>
              <a:rPr sz="700" b="1" spc="25" dirty="0">
                <a:latin typeface="Arial"/>
                <a:cs typeface="Arial"/>
              </a:rPr>
              <a:t>r</a:t>
            </a:r>
            <a:r>
              <a:rPr sz="700" b="1" spc="5" dirty="0">
                <a:latin typeface="Arial"/>
                <a:cs typeface="Arial"/>
              </a:rPr>
              <a:t>y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58720" y="2018157"/>
            <a:ext cx="1008380" cy="339090"/>
          </a:xfrm>
          <a:custGeom>
            <a:avLst/>
            <a:gdLst/>
            <a:ahLst/>
            <a:cxnLst/>
            <a:rect l="l" t="t" r="r" b="b"/>
            <a:pathLst>
              <a:path w="1008380" h="339089">
                <a:moveTo>
                  <a:pt x="0" y="0"/>
                </a:moveTo>
                <a:lnTo>
                  <a:pt x="1008126" y="0"/>
                </a:lnTo>
                <a:lnTo>
                  <a:pt x="1008126" y="339089"/>
                </a:lnTo>
                <a:lnTo>
                  <a:pt x="0" y="339089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010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63674" y="2749905"/>
            <a:ext cx="696595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15" dirty="0">
                <a:latin typeface="Arial"/>
                <a:cs typeface="Arial"/>
              </a:rPr>
              <a:t>si</a:t>
            </a:r>
            <a:r>
              <a:rPr sz="700" b="1" spc="65" dirty="0">
                <a:latin typeface="Arial"/>
                <a:cs typeface="Arial"/>
              </a:rPr>
              <a:t>m</a:t>
            </a:r>
            <a:r>
              <a:rPr sz="700" b="1" spc="25" dirty="0">
                <a:latin typeface="Arial"/>
                <a:cs typeface="Arial"/>
              </a:rPr>
              <a:t>On</a:t>
            </a:r>
            <a:r>
              <a:rPr sz="700" b="1" spc="15" dirty="0">
                <a:latin typeface="Arial"/>
                <a:cs typeface="Arial"/>
              </a:rPr>
              <a:t>e</a:t>
            </a:r>
            <a:r>
              <a:rPr sz="700" b="1" spc="-10" dirty="0">
                <a:latin typeface="Arial"/>
                <a:cs typeface="Arial"/>
              </a:rPr>
              <a:t>G</a:t>
            </a:r>
            <a:r>
              <a:rPr sz="700" b="1" spc="15" dirty="0">
                <a:latin typeface="Arial"/>
                <a:cs typeface="Arial"/>
              </a:rPr>
              <a:t>a</a:t>
            </a:r>
            <a:r>
              <a:rPr sz="700" b="1" spc="65" dirty="0">
                <a:latin typeface="Arial"/>
                <a:cs typeface="Arial"/>
              </a:rPr>
              <a:t>m</a:t>
            </a:r>
            <a:r>
              <a:rPr sz="700" b="1" spc="10" dirty="0">
                <a:latin typeface="Arial"/>
                <a:cs typeface="Arial"/>
              </a:rPr>
              <a:t>e</a:t>
            </a:r>
            <a:r>
              <a:rPr sz="700" b="1" spc="40" dirty="0">
                <a:latin typeface="Arial"/>
                <a:cs typeface="Arial"/>
              </a:rPr>
              <a:t>()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97851" y="3197899"/>
            <a:ext cx="6324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25" dirty="0">
                <a:latin typeface="Arial"/>
                <a:cs typeface="Arial"/>
              </a:rPr>
              <a:t>ga</a:t>
            </a:r>
            <a:r>
              <a:rPr sz="800" b="1" spc="70" dirty="0">
                <a:latin typeface="Arial"/>
                <a:cs typeface="Arial"/>
              </a:rPr>
              <a:t>m</a:t>
            </a:r>
            <a:r>
              <a:rPr sz="800" b="1" spc="15" dirty="0">
                <a:latin typeface="Arial"/>
                <a:cs typeface="Arial"/>
              </a:rPr>
              <a:t>e</a:t>
            </a:r>
            <a:r>
              <a:rPr sz="800" b="1" spc="25" dirty="0">
                <a:latin typeface="Arial"/>
                <a:cs typeface="Arial"/>
              </a:rPr>
              <a:t>O</a:t>
            </a:r>
            <a:r>
              <a:rPr sz="800" b="1" spc="15" dirty="0">
                <a:latin typeface="Arial"/>
                <a:cs typeface="Arial"/>
              </a:rPr>
              <a:t>ver</a:t>
            </a:r>
            <a:r>
              <a:rPr sz="800" b="1" spc="40" dirty="0">
                <a:latin typeface="Arial"/>
                <a:cs typeface="Arial"/>
              </a:rPr>
              <a:t>()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20093" y="4008501"/>
            <a:ext cx="2804795" cy="59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de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315" dirty="0">
                <a:latin typeface="FZLTZHB--B51-0"/>
                <a:cs typeface="FZLTZHB--B51-0"/>
              </a:rPr>
              <a:t>ga</a:t>
            </a:r>
            <a:r>
              <a:rPr sz="1600" b="1" spc="-480" dirty="0">
                <a:latin typeface="FZLTZHB--B51-0"/>
                <a:cs typeface="FZLTZHB--B51-0"/>
              </a:rPr>
              <a:t>m</a:t>
            </a:r>
            <a:r>
              <a:rPr sz="1600" b="1" spc="-110" dirty="0">
                <a:latin typeface="FZLTZHB--B51-0"/>
                <a:cs typeface="FZLTZHB--B51-0"/>
              </a:rPr>
              <a:t>eOver(</a:t>
            </a:r>
            <a:r>
              <a:rPr sz="1600" b="1" spc="-130" dirty="0">
                <a:latin typeface="FZLTZHB--B51-0"/>
                <a:cs typeface="FZLTZHB--B51-0"/>
              </a:rPr>
              <a:t>a</a:t>
            </a:r>
            <a:r>
              <a:rPr sz="1600" b="1" spc="185" dirty="0">
                <a:latin typeface="FZLTZHB--B51-0"/>
                <a:cs typeface="FZLTZHB--B51-0"/>
              </a:rPr>
              <a:t>,b):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960"/>
              </a:spcBef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re</a:t>
            </a:r>
            <a:r>
              <a:rPr sz="1600" b="1" i="1" spc="-100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ur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a=</a:t>
            </a:r>
            <a:r>
              <a:rPr sz="1600" b="1" spc="-200" dirty="0">
                <a:latin typeface="FZLTZHB--B51-0"/>
                <a:cs typeface="FZLTZHB--B51-0"/>
              </a:rPr>
              <a:t>=</a:t>
            </a:r>
            <a:r>
              <a:rPr sz="1600" b="1" spc="-65" dirty="0">
                <a:latin typeface="FZLTZHB--B51-0"/>
                <a:cs typeface="FZLTZHB--B51-0"/>
              </a:rPr>
              <a:t>1</a:t>
            </a:r>
            <a:r>
              <a:rPr sz="1600" b="1" spc="-75" dirty="0">
                <a:latin typeface="FZLTZHB--B51-0"/>
                <a:cs typeface="FZLTZHB--B51-0"/>
              </a:rPr>
              <a:t>5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0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b</a:t>
            </a:r>
            <a:r>
              <a:rPr sz="1600" b="1" spc="-135" dirty="0">
                <a:latin typeface="FZLTZHB--B51-0"/>
                <a:cs typeface="FZLTZHB--B51-0"/>
              </a:rPr>
              <a:t>==15</a:t>
            </a:r>
            <a:endParaRPr sz="16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5505" cy="1186815"/>
          </a:xfrm>
          <a:custGeom>
            <a:avLst/>
            <a:gdLst/>
            <a:ahLst/>
            <a:cxnLst/>
            <a:rect l="l" t="t" r="r" b="b"/>
            <a:pathLst>
              <a:path w="2135505" h="1186814">
                <a:moveTo>
                  <a:pt x="386656" y="613942"/>
                </a:moveTo>
                <a:lnTo>
                  <a:pt x="361685" y="613942"/>
                </a:lnTo>
                <a:lnTo>
                  <a:pt x="312077" y="619022"/>
                </a:lnTo>
                <a:lnTo>
                  <a:pt x="262322" y="629182"/>
                </a:lnTo>
                <a:lnTo>
                  <a:pt x="249778" y="632992"/>
                </a:lnTo>
                <a:lnTo>
                  <a:pt x="237169" y="635532"/>
                </a:lnTo>
                <a:lnTo>
                  <a:pt x="224485" y="640612"/>
                </a:lnTo>
                <a:lnTo>
                  <a:pt x="211714" y="644422"/>
                </a:lnTo>
                <a:lnTo>
                  <a:pt x="198181" y="649502"/>
                </a:lnTo>
                <a:lnTo>
                  <a:pt x="160150" y="667282"/>
                </a:lnTo>
                <a:lnTo>
                  <a:pt x="125901" y="686332"/>
                </a:lnTo>
                <a:lnTo>
                  <a:pt x="95342" y="709192"/>
                </a:lnTo>
                <a:lnTo>
                  <a:pt x="60177" y="744752"/>
                </a:lnTo>
                <a:lnTo>
                  <a:pt x="31193" y="785392"/>
                </a:lnTo>
                <a:lnTo>
                  <a:pt x="11182" y="829842"/>
                </a:lnTo>
                <a:lnTo>
                  <a:pt x="1286" y="875562"/>
                </a:lnTo>
                <a:lnTo>
                  <a:pt x="0" y="898422"/>
                </a:lnTo>
                <a:lnTo>
                  <a:pt x="59" y="904772"/>
                </a:lnTo>
                <a:lnTo>
                  <a:pt x="4616" y="950492"/>
                </a:lnTo>
                <a:lnTo>
                  <a:pt x="14559" y="989862"/>
                </a:lnTo>
                <a:lnTo>
                  <a:pt x="23916" y="1015262"/>
                </a:lnTo>
                <a:lnTo>
                  <a:pt x="29151" y="1027962"/>
                </a:lnTo>
                <a:lnTo>
                  <a:pt x="34814" y="1039392"/>
                </a:lnTo>
                <a:lnTo>
                  <a:pt x="40907" y="1050822"/>
                </a:lnTo>
                <a:lnTo>
                  <a:pt x="47429" y="1060982"/>
                </a:lnTo>
                <a:lnTo>
                  <a:pt x="54379" y="1072412"/>
                </a:lnTo>
                <a:lnTo>
                  <a:pt x="61759" y="1082572"/>
                </a:lnTo>
                <a:lnTo>
                  <a:pt x="69567" y="1092732"/>
                </a:lnTo>
                <a:lnTo>
                  <a:pt x="77805" y="1101622"/>
                </a:lnTo>
                <a:lnTo>
                  <a:pt x="86471" y="1111782"/>
                </a:lnTo>
                <a:lnTo>
                  <a:pt x="119071" y="1139722"/>
                </a:lnTo>
                <a:lnTo>
                  <a:pt x="156954" y="1163852"/>
                </a:lnTo>
                <a:lnTo>
                  <a:pt x="198046" y="1179092"/>
                </a:lnTo>
                <a:lnTo>
                  <a:pt x="242411" y="1186712"/>
                </a:lnTo>
                <a:lnTo>
                  <a:pt x="290109" y="1186712"/>
                </a:lnTo>
                <a:lnTo>
                  <a:pt x="359002" y="1174012"/>
                </a:lnTo>
                <a:lnTo>
                  <a:pt x="395759" y="1162582"/>
                </a:lnTo>
                <a:lnTo>
                  <a:pt x="432687" y="1147342"/>
                </a:lnTo>
                <a:lnTo>
                  <a:pt x="466780" y="1128292"/>
                </a:lnTo>
                <a:lnTo>
                  <a:pt x="482723" y="1118132"/>
                </a:lnTo>
                <a:lnTo>
                  <a:pt x="318629" y="1118132"/>
                </a:lnTo>
                <a:lnTo>
                  <a:pt x="295186" y="1115592"/>
                </a:lnTo>
                <a:lnTo>
                  <a:pt x="283727" y="1111782"/>
                </a:lnTo>
                <a:lnTo>
                  <a:pt x="272424" y="1109242"/>
                </a:lnTo>
                <a:lnTo>
                  <a:pt x="260676" y="1104162"/>
                </a:lnTo>
                <a:lnTo>
                  <a:pt x="217552" y="1081302"/>
                </a:lnTo>
                <a:lnTo>
                  <a:pt x="198272" y="1066062"/>
                </a:lnTo>
                <a:lnTo>
                  <a:pt x="189192" y="1058442"/>
                </a:lnTo>
                <a:lnTo>
                  <a:pt x="164158" y="1029232"/>
                </a:lnTo>
                <a:lnTo>
                  <a:pt x="142371" y="994942"/>
                </a:lnTo>
                <a:lnTo>
                  <a:pt x="123751" y="954302"/>
                </a:lnTo>
                <a:lnTo>
                  <a:pt x="110834" y="913662"/>
                </a:lnTo>
                <a:lnTo>
                  <a:pt x="104818" y="875562"/>
                </a:lnTo>
                <a:lnTo>
                  <a:pt x="104242" y="850162"/>
                </a:lnTo>
                <a:lnTo>
                  <a:pt x="104995" y="838732"/>
                </a:lnTo>
                <a:lnTo>
                  <a:pt x="115046" y="791742"/>
                </a:lnTo>
                <a:lnTo>
                  <a:pt x="137704" y="749832"/>
                </a:lnTo>
                <a:lnTo>
                  <a:pt x="145362" y="739672"/>
                </a:lnTo>
                <a:lnTo>
                  <a:pt x="184006" y="706652"/>
                </a:lnTo>
                <a:lnTo>
                  <a:pt x="221745" y="687602"/>
                </a:lnTo>
                <a:lnTo>
                  <a:pt x="236059" y="682522"/>
                </a:lnTo>
                <a:lnTo>
                  <a:pt x="249312" y="677442"/>
                </a:lnTo>
                <a:lnTo>
                  <a:pt x="275022" y="672362"/>
                </a:lnTo>
                <a:lnTo>
                  <a:pt x="299748" y="669822"/>
                </a:lnTo>
                <a:lnTo>
                  <a:pt x="411280" y="669822"/>
                </a:lnTo>
                <a:lnTo>
                  <a:pt x="410138" y="664742"/>
                </a:lnTo>
                <a:lnTo>
                  <a:pt x="407895" y="652042"/>
                </a:lnTo>
                <a:lnTo>
                  <a:pt x="405980" y="640612"/>
                </a:lnTo>
                <a:lnTo>
                  <a:pt x="404394" y="629182"/>
                </a:lnTo>
                <a:lnTo>
                  <a:pt x="403136" y="617752"/>
                </a:lnTo>
                <a:lnTo>
                  <a:pt x="386656" y="613942"/>
                </a:lnTo>
                <a:close/>
              </a:path>
              <a:path w="2135505" h="1186814">
                <a:moveTo>
                  <a:pt x="534326" y="1019072"/>
                </a:moveTo>
                <a:lnTo>
                  <a:pt x="525262" y="1029232"/>
                </a:lnTo>
                <a:lnTo>
                  <a:pt x="515966" y="1038122"/>
                </a:lnTo>
                <a:lnTo>
                  <a:pt x="506427" y="1045742"/>
                </a:lnTo>
                <a:lnTo>
                  <a:pt x="496632" y="1054632"/>
                </a:lnTo>
                <a:lnTo>
                  <a:pt x="454643" y="1082572"/>
                </a:lnTo>
                <a:lnTo>
                  <a:pt x="419847" y="1099082"/>
                </a:lnTo>
                <a:lnTo>
                  <a:pt x="380903" y="1111782"/>
                </a:lnTo>
                <a:lnTo>
                  <a:pt x="342858" y="1118132"/>
                </a:lnTo>
                <a:lnTo>
                  <a:pt x="482723" y="1118132"/>
                </a:lnTo>
                <a:lnTo>
                  <a:pt x="487932" y="1114322"/>
                </a:lnTo>
                <a:lnTo>
                  <a:pt x="498036" y="1106702"/>
                </a:lnTo>
                <a:lnTo>
                  <a:pt x="507825" y="1099082"/>
                </a:lnTo>
                <a:lnTo>
                  <a:pt x="517298" y="1090192"/>
                </a:lnTo>
                <a:lnTo>
                  <a:pt x="526456" y="1082572"/>
                </a:lnTo>
                <a:lnTo>
                  <a:pt x="535299" y="1073682"/>
                </a:lnTo>
                <a:lnTo>
                  <a:pt x="543826" y="1063522"/>
                </a:lnTo>
                <a:lnTo>
                  <a:pt x="547293" y="1022882"/>
                </a:lnTo>
                <a:lnTo>
                  <a:pt x="534326" y="1019072"/>
                </a:lnTo>
                <a:close/>
              </a:path>
              <a:path w="2135505" h="1186814">
                <a:moveTo>
                  <a:pt x="905254" y="429792"/>
                </a:moveTo>
                <a:lnTo>
                  <a:pt x="892746" y="429792"/>
                </a:lnTo>
                <a:lnTo>
                  <a:pt x="880284" y="431062"/>
                </a:lnTo>
                <a:lnTo>
                  <a:pt x="867857" y="431062"/>
                </a:lnTo>
                <a:lnTo>
                  <a:pt x="843065" y="433602"/>
                </a:lnTo>
                <a:lnTo>
                  <a:pt x="830677" y="436142"/>
                </a:lnTo>
                <a:lnTo>
                  <a:pt x="818280" y="437412"/>
                </a:lnTo>
                <a:lnTo>
                  <a:pt x="780922" y="445032"/>
                </a:lnTo>
                <a:lnTo>
                  <a:pt x="730311" y="460272"/>
                </a:lnTo>
                <a:lnTo>
                  <a:pt x="716779" y="466622"/>
                </a:lnTo>
                <a:lnTo>
                  <a:pt x="703677" y="471702"/>
                </a:lnTo>
                <a:lnTo>
                  <a:pt x="666918" y="489482"/>
                </a:lnTo>
                <a:lnTo>
                  <a:pt x="644502" y="503452"/>
                </a:lnTo>
                <a:lnTo>
                  <a:pt x="633910" y="509802"/>
                </a:lnTo>
                <a:lnTo>
                  <a:pt x="623725" y="517422"/>
                </a:lnTo>
                <a:lnTo>
                  <a:pt x="613943" y="526312"/>
                </a:lnTo>
                <a:lnTo>
                  <a:pt x="604561" y="533932"/>
                </a:lnTo>
                <a:lnTo>
                  <a:pt x="570962" y="570762"/>
                </a:lnTo>
                <a:lnTo>
                  <a:pt x="543488" y="612672"/>
                </a:lnTo>
                <a:lnTo>
                  <a:pt x="526410" y="657122"/>
                </a:lnTo>
                <a:lnTo>
                  <a:pt x="518924" y="704112"/>
                </a:lnTo>
                <a:lnTo>
                  <a:pt x="518675" y="721892"/>
                </a:lnTo>
                <a:lnTo>
                  <a:pt x="518785" y="726972"/>
                </a:lnTo>
                <a:lnTo>
                  <a:pt x="523222" y="766342"/>
                </a:lnTo>
                <a:lnTo>
                  <a:pt x="533165" y="805712"/>
                </a:lnTo>
                <a:lnTo>
                  <a:pt x="547759" y="843812"/>
                </a:lnTo>
                <a:lnTo>
                  <a:pt x="566041" y="878102"/>
                </a:lnTo>
                <a:lnTo>
                  <a:pt x="596422" y="918742"/>
                </a:lnTo>
                <a:lnTo>
                  <a:pt x="625761" y="946682"/>
                </a:lnTo>
                <a:lnTo>
                  <a:pt x="649958" y="964462"/>
                </a:lnTo>
                <a:lnTo>
                  <a:pt x="662584" y="973352"/>
                </a:lnTo>
                <a:lnTo>
                  <a:pt x="702596" y="991132"/>
                </a:lnTo>
                <a:lnTo>
                  <a:pt x="745861" y="1001292"/>
                </a:lnTo>
                <a:lnTo>
                  <a:pt x="776542" y="1003832"/>
                </a:lnTo>
                <a:lnTo>
                  <a:pt x="792440" y="1003832"/>
                </a:lnTo>
                <a:lnTo>
                  <a:pt x="842396" y="998752"/>
                </a:lnTo>
                <a:lnTo>
                  <a:pt x="895790" y="984782"/>
                </a:lnTo>
                <a:lnTo>
                  <a:pt x="939297" y="968272"/>
                </a:lnTo>
                <a:lnTo>
                  <a:pt x="962971" y="956842"/>
                </a:lnTo>
                <a:lnTo>
                  <a:pt x="974335" y="951762"/>
                </a:lnTo>
                <a:lnTo>
                  <a:pt x="985384" y="944142"/>
                </a:lnTo>
                <a:lnTo>
                  <a:pt x="996118" y="937792"/>
                </a:lnTo>
                <a:lnTo>
                  <a:pt x="1001328" y="933982"/>
                </a:lnTo>
                <a:lnTo>
                  <a:pt x="837227" y="933982"/>
                </a:lnTo>
                <a:lnTo>
                  <a:pt x="813782" y="931442"/>
                </a:lnTo>
                <a:lnTo>
                  <a:pt x="802321" y="928902"/>
                </a:lnTo>
                <a:lnTo>
                  <a:pt x="791017" y="925092"/>
                </a:lnTo>
                <a:lnTo>
                  <a:pt x="779269" y="921282"/>
                </a:lnTo>
                <a:lnTo>
                  <a:pt x="736149" y="898422"/>
                </a:lnTo>
                <a:lnTo>
                  <a:pt x="699082" y="865402"/>
                </a:lnTo>
                <a:lnTo>
                  <a:pt x="675140" y="834922"/>
                </a:lnTo>
                <a:lnTo>
                  <a:pt x="654417" y="798092"/>
                </a:lnTo>
                <a:lnTo>
                  <a:pt x="636835" y="756182"/>
                </a:lnTo>
                <a:lnTo>
                  <a:pt x="626750" y="716812"/>
                </a:lnTo>
                <a:lnTo>
                  <a:pt x="622846" y="667282"/>
                </a:lnTo>
                <a:lnTo>
                  <a:pt x="623600" y="654582"/>
                </a:lnTo>
                <a:lnTo>
                  <a:pt x="633651" y="608862"/>
                </a:lnTo>
                <a:lnTo>
                  <a:pt x="656309" y="565682"/>
                </a:lnTo>
                <a:lnTo>
                  <a:pt x="681662" y="539012"/>
                </a:lnTo>
                <a:lnTo>
                  <a:pt x="691723" y="530122"/>
                </a:lnTo>
                <a:lnTo>
                  <a:pt x="702610" y="523772"/>
                </a:lnTo>
                <a:lnTo>
                  <a:pt x="714335" y="516152"/>
                </a:lnTo>
                <a:lnTo>
                  <a:pt x="726911" y="509802"/>
                </a:lnTo>
                <a:lnTo>
                  <a:pt x="780900" y="490752"/>
                </a:lnTo>
                <a:lnTo>
                  <a:pt x="806107" y="486942"/>
                </a:lnTo>
                <a:lnTo>
                  <a:pt x="930027" y="486942"/>
                </a:lnTo>
                <a:lnTo>
                  <a:pt x="928741" y="480592"/>
                </a:lnTo>
                <a:lnTo>
                  <a:pt x="926498" y="467892"/>
                </a:lnTo>
                <a:lnTo>
                  <a:pt x="924584" y="456462"/>
                </a:lnTo>
                <a:lnTo>
                  <a:pt x="922998" y="445032"/>
                </a:lnTo>
                <a:lnTo>
                  <a:pt x="921740" y="433602"/>
                </a:lnTo>
                <a:lnTo>
                  <a:pt x="905254" y="429792"/>
                </a:lnTo>
                <a:close/>
              </a:path>
              <a:path w="2135505" h="1186814">
                <a:moveTo>
                  <a:pt x="1052928" y="834922"/>
                </a:moveTo>
                <a:lnTo>
                  <a:pt x="1025030" y="862862"/>
                </a:lnTo>
                <a:lnTo>
                  <a:pt x="984188" y="892072"/>
                </a:lnTo>
                <a:lnTo>
                  <a:pt x="950383" y="909852"/>
                </a:lnTo>
                <a:lnTo>
                  <a:pt x="899499" y="927632"/>
                </a:lnTo>
                <a:lnTo>
                  <a:pt x="861456" y="933982"/>
                </a:lnTo>
                <a:lnTo>
                  <a:pt x="1001328" y="933982"/>
                </a:lnTo>
                <a:lnTo>
                  <a:pt x="1035902" y="907312"/>
                </a:lnTo>
                <a:lnTo>
                  <a:pt x="1065898" y="838732"/>
                </a:lnTo>
                <a:lnTo>
                  <a:pt x="1052928" y="834922"/>
                </a:lnTo>
                <a:close/>
              </a:path>
              <a:path w="2135505" h="1186814">
                <a:moveTo>
                  <a:pt x="411280" y="669822"/>
                </a:moveTo>
                <a:lnTo>
                  <a:pt x="299748" y="669822"/>
                </a:lnTo>
                <a:lnTo>
                  <a:pt x="323581" y="672362"/>
                </a:lnTo>
                <a:lnTo>
                  <a:pt x="335191" y="674902"/>
                </a:lnTo>
                <a:lnTo>
                  <a:pt x="379854" y="695222"/>
                </a:lnTo>
                <a:lnTo>
                  <a:pt x="401040" y="746022"/>
                </a:lnTo>
                <a:lnTo>
                  <a:pt x="405917" y="748562"/>
                </a:lnTo>
                <a:lnTo>
                  <a:pt x="426605" y="740942"/>
                </a:lnTo>
                <a:lnTo>
                  <a:pt x="426280" y="728242"/>
                </a:lnTo>
                <a:lnTo>
                  <a:pt x="422394" y="715542"/>
                </a:lnTo>
                <a:lnTo>
                  <a:pt x="415609" y="688872"/>
                </a:lnTo>
                <a:lnTo>
                  <a:pt x="412709" y="676172"/>
                </a:lnTo>
                <a:lnTo>
                  <a:pt x="411280" y="669822"/>
                </a:lnTo>
                <a:close/>
              </a:path>
              <a:path w="2135505" h="1186814">
                <a:moveTo>
                  <a:pt x="930027" y="486942"/>
                </a:moveTo>
                <a:lnTo>
                  <a:pt x="830375" y="486942"/>
                </a:lnTo>
                <a:lnTo>
                  <a:pt x="842185" y="488212"/>
                </a:lnTo>
                <a:lnTo>
                  <a:pt x="853795" y="490752"/>
                </a:lnTo>
                <a:lnTo>
                  <a:pt x="876460" y="498372"/>
                </a:lnTo>
                <a:lnTo>
                  <a:pt x="898459" y="511072"/>
                </a:lnTo>
                <a:lnTo>
                  <a:pt x="902837" y="519962"/>
                </a:lnTo>
                <a:lnTo>
                  <a:pt x="907828" y="532662"/>
                </a:lnTo>
                <a:lnTo>
                  <a:pt x="913430" y="545362"/>
                </a:lnTo>
                <a:lnTo>
                  <a:pt x="919645" y="561872"/>
                </a:lnTo>
                <a:lnTo>
                  <a:pt x="924521" y="564412"/>
                </a:lnTo>
                <a:lnTo>
                  <a:pt x="945222" y="556792"/>
                </a:lnTo>
                <a:lnTo>
                  <a:pt x="944881" y="545362"/>
                </a:lnTo>
                <a:lnTo>
                  <a:pt x="937439" y="518692"/>
                </a:lnTo>
                <a:lnTo>
                  <a:pt x="934211" y="505992"/>
                </a:lnTo>
                <a:lnTo>
                  <a:pt x="931312" y="493292"/>
                </a:lnTo>
                <a:lnTo>
                  <a:pt x="930027" y="486942"/>
                </a:lnTo>
                <a:close/>
              </a:path>
              <a:path w="2135505" h="1186814">
                <a:moveTo>
                  <a:pt x="1327773" y="342900"/>
                </a:moveTo>
                <a:lnTo>
                  <a:pt x="1202207" y="342900"/>
                </a:lnTo>
                <a:lnTo>
                  <a:pt x="1207706" y="346710"/>
                </a:lnTo>
                <a:lnTo>
                  <a:pt x="1211544" y="353060"/>
                </a:lnTo>
                <a:lnTo>
                  <a:pt x="1231433" y="397510"/>
                </a:lnTo>
                <a:lnTo>
                  <a:pt x="1236576" y="411480"/>
                </a:lnTo>
                <a:lnTo>
                  <a:pt x="1242109" y="425450"/>
                </a:lnTo>
                <a:lnTo>
                  <a:pt x="1317307" y="637540"/>
                </a:lnTo>
                <a:lnTo>
                  <a:pt x="1346294" y="722630"/>
                </a:lnTo>
                <a:lnTo>
                  <a:pt x="1355348" y="762000"/>
                </a:lnTo>
                <a:lnTo>
                  <a:pt x="1354445" y="769620"/>
                </a:lnTo>
                <a:lnTo>
                  <a:pt x="1347529" y="779780"/>
                </a:lnTo>
                <a:lnTo>
                  <a:pt x="1336014" y="795020"/>
                </a:lnTo>
                <a:lnTo>
                  <a:pt x="1335747" y="800100"/>
                </a:lnTo>
                <a:lnTo>
                  <a:pt x="1339227" y="808990"/>
                </a:lnTo>
                <a:lnTo>
                  <a:pt x="1350967" y="808990"/>
                </a:lnTo>
                <a:lnTo>
                  <a:pt x="1360803" y="805180"/>
                </a:lnTo>
                <a:lnTo>
                  <a:pt x="1371892" y="800100"/>
                </a:lnTo>
                <a:lnTo>
                  <a:pt x="1384234" y="795020"/>
                </a:lnTo>
                <a:lnTo>
                  <a:pt x="1397828" y="789940"/>
                </a:lnTo>
                <a:lnTo>
                  <a:pt x="1412671" y="784860"/>
                </a:lnTo>
                <a:lnTo>
                  <a:pt x="1503325" y="755650"/>
                </a:lnTo>
                <a:lnTo>
                  <a:pt x="1512930" y="751840"/>
                </a:lnTo>
                <a:lnTo>
                  <a:pt x="1555295" y="736600"/>
                </a:lnTo>
                <a:lnTo>
                  <a:pt x="1583116" y="721360"/>
                </a:lnTo>
                <a:lnTo>
                  <a:pt x="1461740" y="721360"/>
                </a:lnTo>
                <a:lnTo>
                  <a:pt x="1457029" y="709930"/>
                </a:lnTo>
                <a:lnTo>
                  <a:pt x="1452427" y="698500"/>
                </a:lnTo>
                <a:lnTo>
                  <a:pt x="1447937" y="685800"/>
                </a:lnTo>
                <a:lnTo>
                  <a:pt x="1443558" y="674370"/>
                </a:lnTo>
                <a:lnTo>
                  <a:pt x="1393018" y="509270"/>
                </a:lnTo>
                <a:lnTo>
                  <a:pt x="1402966" y="504190"/>
                </a:lnTo>
                <a:lnTo>
                  <a:pt x="1430699" y="495300"/>
                </a:lnTo>
                <a:lnTo>
                  <a:pt x="1444602" y="491490"/>
                </a:lnTo>
                <a:lnTo>
                  <a:pt x="1457845" y="488950"/>
                </a:lnTo>
                <a:lnTo>
                  <a:pt x="1656150" y="488950"/>
                </a:lnTo>
                <a:lnTo>
                  <a:pt x="1655495" y="487680"/>
                </a:lnTo>
                <a:lnTo>
                  <a:pt x="1648909" y="478790"/>
                </a:lnTo>
                <a:lnTo>
                  <a:pt x="1643709" y="472440"/>
                </a:lnTo>
                <a:lnTo>
                  <a:pt x="1372387" y="472440"/>
                </a:lnTo>
                <a:lnTo>
                  <a:pt x="1335057" y="367030"/>
                </a:lnTo>
                <a:lnTo>
                  <a:pt x="1331386" y="355600"/>
                </a:lnTo>
                <a:lnTo>
                  <a:pt x="1328052" y="344170"/>
                </a:lnTo>
                <a:lnTo>
                  <a:pt x="1327773" y="342900"/>
                </a:lnTo>
                <a:close/>
              </a:path>
              <a:path w="2135505" h="1186814">
                <a:moveTo>
                  <a:pt x="1656150" y="488950"/>
                </a:moveTo>
                <a:lnTo>
                  <a:pt x="1482355" y="488950"/>
                </a:lnTo>
                <a:lnTo>
                  <a:pt x="1493620" y="491490"/>
                </a:lnTo>
                <a:lnTo>
                  <a:pt x="1504226" y="494030"/>
                </a:lnTo>
                <a:lnTo>
                  <a:pt x="1540058" y="519430"/>
                </a:lnTo>
                <a:lnTo>
                  <a:pt x="1560007" y="552450"/>
                </a:lnTo>
                <a:lnTo>
                  <a:pt x="1574089" y="599440"/>
                </a:lnTo>
                <a:lnTo>
                  <a:pt x="1575154" y="624840"/>
                </a:lnTo>
                <a:lnTo>
                  <a:pt x="1573867" y="636270"/>
                </a:lnTo>
                <a:lnTo>
                  <a:pt x="1555402" y="679450"/>
                </a:lnTo>
                <a:lnTo>
                  <a:pt x="1525854" y="703580"/>
                </a:lnTo>
                <a:lnTo>
                  <a:pt x="1484112" y="720090"/>
                </a:lnTo>
                <a:lnTo>
                  <a:pt x="1472304" y="721360"/>
                </a:lnTo>
                <a:lnTo>
                  <a:pt x="1583116" y="721360"/>
                </a:lnTo>
                <a:lnTo>
                  <a:pt x="1619132" y="695960"/>
                </a:lnTo>
                <a:lnTo>
                  <a:pt x="1644936" y="666750"/>
                </a:lnTo>
                <a:lnTo>
                  <a:pt x="1664605" y="633730"/>
                </a:lnTo>
                <a:lnTo>
                  <a:pt x="1677614" y="588010"/>
                </a:lnTo>
                <a:lnTo>
                  <a:pt x="1678407" y="577850"/>
                </a:lnTo>
                <a:lnTo>
                  <a:pt x="1678344" y="562610"/>
                </a:lnTo>
                <a:lnTo>
                  <a:pt x="1668805" y="516890"/>
                </a:lnTo>
                <a:lnTo>
                  <a:pt x="1661385" y="499110"/>
                </a:lnTo>
                <a:lnTo>
                  <a:pt x="1656150" y="488950"/>
                </a:lnTo>
                <a:close/>
              </a:path>
              <a:path w="2135505" h="1186814">
                <a:moveTo>
                  <a:pt x="1848395" y="196850"/>
                </a:moveTo>
                <a:lnTo>
                  <a:pt x="1651505" y="196850"/>
                </a:lnTo>
                <a:lnTo>
                  <a:pt x="1661849" y="200659"/>
                </a:lnTo>
                <a:lnTo>
                  <a:pt x="1677826" y="207009"/>
                </a:lnTo>
                <a:lnTo>
                  <a:pt x="1685060" y="210820"/>
                </a:lnTo>
                <a:lnTo>
                  <a:pt x="1692809" y="215900"/>
                </a:lnTo>
                <a:lnTo>
                  <a:pt x="1701073" y="220980"/>
                </a:lnTo>
                <a:lnTo>
                  <a:pt x="1709853" y="226060"/>
                </a:lnTo>
                <a:lnTo>
                  <a:pt x="1719150" y="232410"/>
                </a:lnTo>
                <a:lnTo>
                  <a:pt x="1728965" y="240030"/>
                </a:lnTo>
                <a:lnTo>
                  <a:pt x="1739300" y="246380"/>
                </a:lnTo>
                <a:lnTo>
                  <a:pt x="1750155" y="255270"/>
                </a:lnTo>
                <a:lnTo>
                  <a:pt x="1761532" y="264160"/>
                </a:lnTo>
                <a:lnTo>
                  <a:pt x="1773432" y="273050"/>
                </a:lnTo>
                <a:lnTo>
                  <a:pt x="1785856" y="283210"/>
                </a:lnTo>
                <a:lnTo>
                  <a:pt x="1798805" y="293370"/>
                </a:lnTo>
                <a:lnTo>
                  <a:pt x="1812280" y="304800"/>
                </a:lnTo>
                <a:lnTo>
                  <a:pt x="1828989" y="318770"/>
                </a:lnTo>
                <a:lnTo>
                  <a:pt x="1857430" y="342900"/>
                </a:lnTo>
                <a:lnTo>
                  <a:pt x="1869160" y="354330"/>
                </a:lnTo>
                <a:lnTo>
                  <a:pt x="1879231" y="363220"/>
                </a:lnTo>
                <a:lnTo>
                  <a:pt x="1887642" y="370840"/>
                </a:lnTo>
                <a:lnTo>
                  <a:pt x="1894393" y="378460"/>
                </a:lnTo>
                <a:lnTo>
                  <a:pt x="1899483" y="383540"/>
                </a:lnTo>
                <a:lnTo>
                  <a:pt x="1902913" y="388620"/>
                </a:lnTo>
                <a:lnTo>
                  <a:pt x="1904682" y="391160"/>
                </a:lnTo>
                <a:lnTo>
                  <a:pt x="1923961" y="445770"/>
                </a:lnTo>
                <a:lnTo>
                  <a:pt x="1930574" y="464820"/>
                </a:lnTo>
                <a:lnTo>
                  <a:pt x="1945420" y="510540"/>
                </a:lnTo>
                <a:lnTo>
                  <a:pt x="1948704" y="523240"/>
                </a:lnTo>
                <a:lnTo>
                  <a:pt x="1951155" y="532130"/>
                </a:lnTo>
                <a:lnTo>
                  <a:pt x="1952774" y="539750"/>
                </a:lnTo>
                <a:lnTo>
                  <a:pt x="1953403" y="544830"/>
                </a:lnTo>
                <a:lnTo>
                  <a:pt x="1953514" y="549910"/>
                </a:lnTo>
                <a:lnTo>
                  <a:pt x="1952802" y="553720"/>
                </a:lnTo>
                <a:lnTo>
                  <a:pt x="1950859" y="556260"/>
                </a:lnTo>
                <a:lnTo>
                  <a:pt x="1944210" y="561340"/>
                </a:lnTo>
                <a:lnTo>
                  <a:pt x="1935451" y="565150"/>
                </a:lnTo>
                <a:lnTo>
                  <a:pt x="1922769" y="571500"/>
                </a:lnTo>
                <a:lnTo>
                  <a:pt x="1906168" y="577850"/>
                </a:lnTo>
                <a:lnTo>
                  <a:pt x="1903895" y="582930"/>
                </a:lnTo>
                <a:lnTo>
                  <a:pt x="1912340" y="607060"/>
                </a:lnTo>
                <a:lnTo>
                  <a:pt x="1917036" y="608330"/>
                </a:lnTo>
                <a:lnTo>
                  <a:pt x="1924733" y="605790"/>
                </a:lnTo>
                <a:lnTo>
                  <a:pt x="1933477" y="601980"/>
                </a:lnTo>
                <a:lnTo>
                  <a:pt x="1943273" y="598170"/>
                </a:lnTo>
                <a:lnTo>
                  <a:pt x="1954123" y="594360"/>
                </a:lnTo>
                <a:lnTo>
                  <a:pt x="1966030" y="589280"/>
                </a:lnTo>
                <a:lnTo>
                  <a:pt x="1978998" y="585470"/>
                </a:lnTo>
                <a:lnTo>
                  <a:pt x="1993029" y="580390"/>
                </a:lnTo>
                <a:lnTo>
                  <a:pt x="2008127" y="574040"/>
                </a:lnTo>
                <a:lnTo>
                  <a:pt x="2024295" y="568960"/>
                </a:lnTo>
                <a:lnTo>
                  <a:pt x="2040053" y="562610"/>
                </a:lnTo>
                <a:lnTo>
                  <a:pt x="2054882" y="557530"/>
                </a:lnTo>
                <a:lnTo>
                  <a:pt x="2068782" y="553720"/>
                </a:lnTo>
                <a:lnTo>
                  <a:pt x="2081752" y="548640"/>
                </a:lnTo>
                <a:lnTo>
                  <a:pt x="2093793" y="544830"/>
                </a:lnTo>
                <a:lnTo>
                  <a:pt x="2104905" y="541020"/>
                </a:lnTo>
                <a:lnTo>
                  <a:pt x="2115086" y="538480"/>
                </a:lnTo>
                <a:lnTo>
                  <a:pt x="2124338" y="534670"/>
                </a:lnTo>
                <a:lnTo>
                  <a:pt x="2132660" y="532130"/>
                </a:lnTo>
                <a:lnTo>
                  <a:pt x="2134933" y="528320"/>
                </a:lnTo>
                <a:lnTo>
                  <a:pt x="2129679" y="513080"/>
                </a:lnTo>
                <a:lnTo>
                  <a:pt x="2073262" y="513080"/>
                </a:lnTo>
                <a:lnTo>
                  <a:pt x="2069833" y="511810"/>
                </a:lnTo>
                <a:lnTo>
                  <a:pt x="2045896" y="467360"/>
                </a:lnTo>
                <a:lnTo>
                  <a:pt x="2040274" y="452120"/>
                </a:lnTo>
                <a:lnTo>
                  <a:pt x="2034084" y="435610"/>
                </a:lnTo>
                <a:lnTo>
                  <a:pt x="2019998" y="397510"/>
                </a:lnTo>
                <a:lnTo>
                  <a:pt x="2006610" y="359410"/>
                </a:lnTo>
                <a:lnTo>
                  <a:pt x="2000259" y="328930"/>
                </a:lnTo>
                <a:lnTo>
                  <a:pt x="2000498" y="322580"/>
                </a:lnTo>
                <a:lnTo>
                  <a:pt x="2001366" y="313690"/>
                </a:lnTo>
                <a:lnTo>
                  <a:pt x="2002829" y="302260"/>
                </a:lnTo>
                <a:lnTo>
                  <a:pt x="2003018" y="300990"/>
                </a:lnTo>
                <a:lnTo>
                  <a:pt x="1957616" y="300990"/>
                </a:lnTo>
                <a:lnTo>
                  <a:pt x="1877206" y="223520"/>
                </a:lnTo>
                <a:lnTo>
                  <a:pt x="1864494" y="212090"/>
                </a:lnTo>
                <a:lnTo>
                  <a:pt x="1852294" y="200659"/>
                </a:lnTo>
                <a:lnTo>
                  <a:pt x="1848395" y="196850"/>
                </a:lnTo>
                <a:close/>
              </a:path>
              <a:path w="2135505" h="1186814">
                <a:moveTo>
                  <a:pt x="2126615" y="504190"/>
                </a:moveTo>
                <a:lnTo>
                  <a:pt x="2110529" y="505460"/>
                </a:lnTo>
                <a:lnTo>
                  <a:pt x="2095508" y="509270"/>
                </a:lnTo>
                <a:lnTo>
                  <a:pt x="2084369" y="511810"/>
                </a:lnTo>
                <a:lnTo>
                  <a:pt x="2077110" y="513080"/>
                </a:lnTo>
                <a:lnTo>
                  <a:pt x="2129679" y="513080"/>
                </a:lnTo>
                <a:lnTo>
                  <a:pt x="2126615" y="504190"/>
                </a:lnTo>
                <a:close/>
              </a:path>
              <a:path w="2135505" h="1186814">
                <a:moveTo>
                  <a:pt x="1566687" y="280670"/>
                </a:moveTo>
                <a:lnTo>
                  <a:pt x="1399084" y="280670"/>
                </a:lnTo>
                <a:lnTo>
                  <a:pt x="1410791" y="281940"/>
                </a:lnTo>
                <a:lnTo>
                  <a:pt x="1421606" y="284480"/>
                </a:lnTo>
                <a:lnTo>
                  <a:pt x="1455953" y="312420"/>
                </a:lnTo>
                <a:lnTo>
                  <a:pt x="1470791" y="347980"/>
                </a:lnTo>
                <a:lnTo>
                  <a:pt x="1474276" y="370840"/>
                </a:lnTo>
                <a:lnTo>
                  <a:pt x="1474208" y="384810"/>
                </a:lnTo>
                <a:lnTo>
                  <a:pt x="1458209" y="427990"/>
                </a:lnTo>
                <a:lnTo>
                  <a:pt x="1426058" y="452120"/>
                </a:lnTo>
                <a:lnTo>
                  <a:pt x="1393471" y="466090"/>
                </a:lnTo>
                <a:lnTo>
                  <a:pt x="1380746" y="471170"/>
                </a:lnTo>
                <a:lnTo>
                  <a:pt x="1372387" y="472440"/>
                </a:lnTo>
                <a:lnTo>
                  <a:pt x="1643709" y="472440"/>
                </a:lnTo>
                <a:lnTo>
                  <a:pt x="1612315" y="448310"/>
                </a:lnTo>
                <a:lnTo>
                  <a:pt x="1485115" y="448310"/>
                </a:lnTo>
                <a:lnTo>
                  <a:pt x="1503944" y="435610"/>
                </a:lnTo>
                <a:lnTo>
                  <a:pt x="1513751" y="427990"/>
                </a:lnTo>
                <a:lnTo>
                  <a:pt x="1524258" y="419100"/>
                </a:lnTo>
                <a:lnTo>
                  <a:pt x="1535792" y="410210"/>
                </a:lnTo>
                <a:lnTo>
                  <a:pt x="1559106" y="378460"/>
                </a:lnTo>
                <a:lnTo>
                  <a:pt x="1574093" y="331470"/>
                </a:lnTo>
                <a:lnTo>
                  <a:pt x="1574437" y="318770"/>
                </a:lnTo>
                <a:lnTo>
                  <a:pt x="1573410" y="307340"/>
                </a:lnTo>
                <a:lnTo>
                  <a:pt x="1571010" y="294640"/>
                </a:lnTo>
                <a:lnTo>
                  <a:pt x="1567232" y="281940"/>
                </a:lnTo>
                <a:lnTo>
                  <a:pt x="1566687" y="280670"/>
                </a:lnTo>
                <a:close/>
              </a:path>
              <a:path w="2135505" h="1186814">
                <a:moveTo>
                  <a:pt x="1571482" y="436880"/>
                </a:moveTo>
                <a:lnTo>
                  <a:pt x="1545352" y="436880"/>
                </a:lnTo>
                <a:lnTo>
                  <a:pt x="1531286" y="438150"/>
                </a:lnTo>
                <a:lnTo>
                  <a:pt x="1516556" y="440690"/>
                </a:lnTo>
                <a:lnTo>
                  <a:pt x="1501164" y="444500"/>
                </a:lnTo>
                <a:lnTo>
                  <a:pt x="1485115" y="448310"/>
                </a:lnTo>
                <a:lnTo>
                  <a:pt x="1612315" y="448310"/>
                </a:lnTo>
                <a:lnTo>
                  <a:pt x="1605631" y="445770"/>
                </a:lnTo>
                <a:lnTo>
                  <a:pt x="1594924" y="441960"/>
                </a:lnTo>
                <a:lnTo>
                  <a:pt x="1583540" y="439420"/>
                </a:lnTo>
                <a:lnTo>
                  <a:pt x="1571482" y="436880"/>
                </a:lnTo>
                <a:close/>
              </a:path>
              <a:path w="2135505" h="1186814">
                <a:moveTo>
                  <a:pt x="1480608" y="218440"/>
                </a:moveTo>
                <a:lnTo>
                  <a:pt x="1468843" y="218440"/>
                </a:lnTo>
                <a:lnTo>
                  <a:pt x="1442868" y="220980"/>
                </a:lnTo>
                <a:lnTo>
                  <a:pt x="1428611" y="224790"/>
                </a:lnTo>
                <a:lnTo>
                  <a:pt x="1413475" y="228600"/>
                </a:lnTo>
                <a:lnTo>
                  <a:pt x="1397438" y="232410"/>
                </a:lnTo>
                <a:lnTo>
                  <a:pt x="1370334" y="242570"/>
                </a:lnTo>
                <a:lnTo>
                  <a:pt x="1358883" y="246380"/>
                </a:lnTo>
                <a:lnTo>
                  <a:pt x="1345824" y="251460"/>
                </a:lnTo>
                <a:lnTo>
                  <a:pt x="1330863" y="257810"/>
                </a:lnTo>
                <a:lnTo>
                  <a:pt x="1321572" y="261620"/>
                </a:lnTo>
                <a:lnTo>
                  <a:pt x="1311769" y="265430"/>
                </a:lnTo>
                <a:lnTo>
                  <a:pt x="1301304" y="269240"/>
                </a:lnTo>
                <a:lnTo>
                  <a:pt x="1290029" y="273050"/>
                </a:lnTo>
                <a:lnTo>
                  <a:pt x="1277795" y="278130"/>
                </a:lnTo>
                <a:lnTo>
                  <a:pt x="1264453" y="283210"/>
                </a:lnTo>
                <a:lnTo>
                  <a:pt x="1249855" y="288290"/>
                </a:lnTo>
                <a:lnTo>
                  <a:pt x="1233851" y="293370"/>
                </a:lnTo>
                <a:lnTo>
                  <a:pt x="1218485" y="299720"/>
                </a:lnTo>
                <a:lnTo>
                  <a:pt x="1204217" y="304800"/>
                </a:lnTo>
                <a:lnTo>
                  <a:pt x="1191048" y="308610"/>
                </a:lnTo>
                <a:lnTo>
                  <a:pt x="1178976" y="312420"/>
                </a:lnTo>
                <a:lnTo>
                  <a:pt x="1168003" y="316230"/>
                </a:lnTo>
                <a:lnTo>
                  <a:pt x="1158129" y="318770"/>
                </a:lnTo>
                <a:lnTo>
                  <a:pt x="1149354" y="322580"/>
                </a:lnTo>
                <a:lnTo>
                  <a:pt x="1141679" y="323850"/>
                </a:lnTo>
                <a:lnTo>
                  <a:pt x="1139291" y="328930"/>
                </a:lnTo>
                <a:lnTo>
                  <a:pt x="1147737" y="353060"/>
                </a:lnTo>
                <a:lnTo>
                  <a:pt x="1161314" y="351790"/>
                </a:lnTo>
                <a:lnTo>
                  <a:pt x="1188807" y="345440"/>
                </a:lnTo>
                <a:lnTo>
                  <a:pt x="1194752" y="344170"/>
                </a:lnTo>
                <a:lnTo>
                  <a:pt x="1202207" y="342900"/>
                </a:lnTo>
                <a:lnTo>
                  <a:pt x="1327773" y="342900"/>
                </a:lnTo>
                <a:lnTo>
                  <a:pt x="1325260" y="331470"/>
                </a:lnTo>
                <a:lnTo>
                  <a:pt x="1323218" y="318770"/>
                </a:lnTo>
                <a:lnTo>
                  <a:pt x="1322133" y="304800"/>
                </a:lnTo>
                <a:lnTo>
                  <a:pt x="1331079" y="299720"/>
                </a:lnTo>
                <a:lnTo>
                  <a:pt x="1342078" y="295910"/>
                </a:lnTo>
                <a:lnTo>
                  <a:pt x="1372996" y="284480"/>
                </a:lnTo>
                <a:lnTo>
                  <a:pt x="1386485" y="281940"/>
                </a:lnTo>
                <a:lnTo>
                  <a:pt x="1399084" y="280670"/>
                </a:lnTo>
                <a:lnTo>
                  <a:pt x="1566687" y="280670"/>
                </a:lnTo>
                <a:lnTo>
                  <a:pt x="1562325" y="270510"/>
                </a:lnTo>
                <a:lnTo>
                  <a:pt x="1528136" y="232410"/>
                </a:lnTo>
                <a:lnTo>
                  <a:pt x="1501807" y="220980"/>
                </a:lnTo>
                <a:lnTo>
                  <a:pt x="1480608" y="218440"/>
                </a:lnTo>
                <a:close/>
              </a:path>
              <a:path w="2135505" h="1186814">
                <a:moveTo>
                  <a:pt x="2060384" y="0"/>
                </a:moveTo>
                <a:lnTo>
                  <a:pt x="2009111" y="17780"/>
                </a:lnTo>
                <a:lnTo>
                  <a:pt x="2006852" y="33020"/>
                </a:lnTo>
                <a:lnTo>
                  <a:pt x="2004916" y="45720"/>
                </a:lnTo>
                <a:lnTo>
                  <a:pt x="2003298" y="55880"/>
                </a:lnTo>
                <a:lnTo>
                  <a:pt x="1985727" y="157480"/>
                </a:lnTo>
                <a:lnTo>
                  <a:pt x="1982490" y="175259"/>
                </a:lnTo>
                <a:lnTo>
                  <a:pt x="1976506" y="205740"/>
                </a:lnTo>
                <a:lnTo>
                  <a:pt x="1971172" y="233680"/>
                </a:lnTo>
                <a:lnTo>
                  <a:pt x="1966488" y="257810"/>
                </a:lnTo>
                <a:lnTo>
                  <a:pt x="1964390" y="269240"/>
                </a:lnTo>
                <a:lnTo>
                  <a:pt x="1962453" y="278130"/>
                </a:lnTo>
                <a:lnTo>
                  <a:pt x="1960679" y="287020"/>
                </a:lnTo>
                <a:lnTo>
                  <a:pt x="1959066" y="294640"/>
                </a:lnTo>
                <a:lnTo>
                  <a:pt x="1957616" y="300990"/>
                </a:lnTo>
                <a:lnTo>
                  <a:pt x="2003018" y="300990"/>
                </a:lnTo>
                <a:lnTo>
                  <a:pt x="2010958" y="255270"/>
                </a:lnTo>
                <a:lnTo>
                  <a:pt x="2023850" y="193040"/>
                </a:lnTo>
                <a:lnTo>
                  <a:pt x="2026830" y="180340"/>
                </a:lnTo>
                <a:lnTo>
                  <a:pt x="2029818" y="166370"/>
                </a:lnTo>
                <a:lnTo>
                  <a:pt x="2032815" y="153670"/>
                </a:lnTo>
                <a:lnTo>
                  <a:pt x="2041860" y="115570"/>
                </a:lnTo>
                <a:lnTo>
                  <a:pt x="2044893" y="104140"/>
                </a:lnTo>
                <a:lnTo>
                  <a:pt x="2047934" y="91440"/>
                </a:lnTo>
                <a:lnTo>
                  <a:pt x="2050985" y="80009"/>
                </a:lnTo>
                <a:lnTo>
                  <a:pt x="2060191" y="45720"/>
                </a:lnTo>
                <a:lnTo>
                  <a:pt x="2063277" y="35559"/>
                </a:lnTo>
                <a:lnTo>
                  <a:pt x="2066373" y="24130"/>
                </a:lnTo>
                <a:lnTo>
                  <a:pt x="2069477" y="13970"/>
                </a:lnTo>
                <a:lnTo>
                  <a:pt x="2065134" y="2540"/>
                </a:lnTo>
                <a:lnTo>
                  <a:pt x="2060384" y="0"/>
                </a:lnTo>
                <a:close/>
              </a:path>
              <a:path w="2135505" h="1186814">
                <a:moveTo>
                  <a:pt x="1710644" y="114300"/>
                </a:moveTo>
                <a:lnTo>
                  <a:pt x="1704853" y="118109"/>
                </a:lnTo>
                <a:lnTo>
                  <a:pt x="1697747" y="123190"/>
                </a:lnTo>
                <a:lnTo>
                  <a:pt x="1689325" y="128270"/>
                </a:lnTo>
                <a:lnTo>
                  <a:pt x="1679589" y="134620"/>
                </a:lnTo>
                <a:lnTo>
                  <a:pt x="1668538" y="140970"/>
                </a:lnTo>
                <a:lnTo>
                  <a:pt x="1656171" y="148590"/>
                </a:lnTo>
                <a:lnTo>
                  <a:pt x="1642491" y="157480"/>
                </a:lnTo>
                <a:lnTo>
                  <a:pt x="1627495" y="166370"/>
                </a:lnTo>
                <a:lnTo>
                  <a:pt x="1611185" y="175259"/>
                </a:lnTo>
                <a:lnTo>
                  <a:pt x="1609039" y="180340"/>
                </a:lnTo>
                <a:lnTo>
                  <a:pt x="1615998" y="200659"/>
                </a:lnTo>
                <a:lnTo>
                  <a:pt x="1628544" y="200659"/>
                </a:lnTo>
                <a:lnTo>
                  <a:pt x="1641442" y="196850"/>
                </a:lnTo>
                <a:lnTo>
                  <a:pt x="1848395" y="196850"/>
                </a:lnTo>
                <a:lnTo>
                  <a:pt x="1840595" y="189230"/>
                </a:lnTo>
                <a:lnTo>
                  <a:pt x="1829383" y="180340"/>
                </a:lnTo>
                <a:lnTo>
                  <a:pt x="1818645" y="170180"/>
                </a:lnTo>
                <a:lnTo>
                  <a:pt x="1808367" y="162559"/>
                </a:lnTo>
                <a:lnTo>
                  <a:pt x="1798536" y="153670"/>
                </a:lnTo>
                <a:lnTo>
                  <a:pt x="1789140" y="147320"/>
                </a:lnTo>
                <a:lnTo>
                  <a:pt x="1780165" y="140970"/>
                </a:lnTo>
                <a:lnTo>
                  <a:pt x="1771597" y="134620"/>
                </a:lnTo>
                <a:lnTo>
                  <a:pt x="1763424" y="129540"/>
                </a:lnTo>
                <a:lnTo>
                  <a:pt x="1755633" y="125730"/>
                </a:lnTo>
                <a:lnTo>
                  <a:pt x="1748209" y="121920"/>
                </a:lnTo>
                <a:lnTo>
                  <a:pt x="1736512" y="118109"/>
                </a:lnTo>
                <a:lnTo>
                  <a:pt x="1724082" y="115570"/>
                </a:lnTo>
                <a:lnTo>
                  <a:pt x="1710644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3213657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16" y="0"/>
                </a:moveTo>
                <a:lnTo>
                  <a:pt x="0" y="69529"/>
                </a:lnTo>
                <a:lnTo>
                  <a:pt x="1040" y="79256"/>
                </a:lnTo>
                <a:lnTo>
                  <a:pt x="2048" y="92789"/>
                </a:lnTo>
                <a:lnTo>
                  <a:pt x="3045" y="110686"/>
                </a:lnTo>
                <a:lnTo>
                  <a:pt x="3426" y="126520"/>
                </a:lnTo>
                <a:lnTo>
                  <a:pt x="3062" y="138770"/>
                </a:lnTo>
                <a:lnTo>
                  <a:pt x="1958" y="147434"/>
                </a:lnTo>
                <a:lnTo>
                  <a:pt x="9210" y="151180"/>
                </a:lnTo>
                <a:lnTo>
                  <a:pt x="195798" y="85102"/>
                </a:lnTo>
                <a:lnTo>
                  <a:pt x="194901" y="78934"/>
                </a:lnTo>
                <a:lnTo>
                  <a:pt x="192997" y="63548"/>
                </a:lnTo>
                <a:lnTo>
                  <a:pt x="191752" y="49365"/>
                </a:lnTo>
                <a:lnTo>
                  <a:pt x="191166" y="36385"/>
                </a:lnTo>
                <a:lnTo>
                  <a:pt x="191238" y="24608"/>
                </a:lnTo>
                <a:lnTo>
                  <a:pt x="191970" y="14033"/>
                </a:lnTo>
                <a:lnTo>
                  <a:pt x="193360" y="4660"/>
                </a:lnTo>
                <a:lnTo>
                  <a:pt x="1842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41" y="2566062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46583" y="369554"/>
                </a:moveTo>
                <a:lnTo>
                  <a:pt x="62915" y="369554"/>
                </a:lnTo>
                <a:lnTo>
                  <a:pt x="68427" y="372463"/>
                </a:lnTo>
                <a:lnTo>
                  <a:pt x="72265" y="379313"/>
                </a:lnTo>
                <a:lnTo>
                  <a:pt x="92154" y="424073"/>
                </a:lnTo>
                <a:lnTo>
                  <a:pt x="108751" y="468308"/>
                </a:lnTo>
                <a:lnTo>
                  <a:pt x="181851" y="674585"/>
                </a:lnTo>
                <a:lnTo>
                  <a:pt x="197949" y="721689"/>
                </a:lnTo>
                <a:lnTo>
                  <a:pt x="211558" y="767259"/>
                </a:lnTo>
                <a:lnTo>
                  <a:pt x="215938" y="789010"/>
                </a:lnTo>
                <a:lnTo>
                  <a:pt x="213499" y="794750"/>
                </a:lnTo>
                <a:lnTo>
                  <a:pt x="205585" y="800082"/>
                </a:lnTo>
                <a:lnTo>
                  <a:pt x="198077" y="803775"/>
                </a:lnTo>
                <a:lnTo>
                  <a:pt x="185382" y="809447"/>
                </a:lnTo>
                <a:lnTo>
                  <a:pt x="167576" y="817064"/>
                </a:lnTo>
                <a:lnTo>
                  <a:pt x="165315" y="821814"/>
                </a:lnTo>
                <a:lnTo>
                  <a:pt x="173761" y="845652"/>
                </a:lnTo>
                <a:lnTo>
                  <a:pt x="178644" y="847462"/>
                </a:lnTo>
                <a:lnTo>
                  <a:pt x="201501" y="838216"/>
                </a:lnTo>
                <a:lnTo>
                  <a:pt x="224844" y="829182"/>
                </a:lnTo>
                <a:lnTo>
                  <a:pt x="261688" y="815705"/>
                </a:lnTo>
                <a:lnTo>
                  <a:pt x="309030" y="800046"/>
                </a:lnTo>
                <a:lnTo>
                  <a:pt x="334467" y="792299"/>
                </a:lnTo>
                <a:lnTo>
                  <a:pt x="336854" y="787905"/>
                </a:lnTo>
                <a:lnTo>
                  <a:pt x="331696" y="773338"/>
                </a:lnTo>
                <a:lnTo>
                  <a:pt x="273939" y="773338"/>
                </a:lnTo>
                <a:lnTo>
                  <a:pt x="268427" y="770430"/>
                </a:lnTo>
                <a:lnTo>
                  <a:pt x="249455" y="730673"/>
                </a:lnTo>
                <a:lnTo>
                  <a:pt x="233989" y="690685"/>
                </a:lnTo>
                <a:lnTo>
                  <a:pt x="140563" y="427568"/>
                </a:lnTo>
                <a:lnTo>
                  <a:pt x="344375" y="427568"/>
                </a:lnTo>
                <a:lnTo>
                  <a:pt x="246583" y="369554"/>
                </a:lnTo>
                <a:close/>
              </a:path>
              <a:path w="1216660" h="847725">
                <a:moveTo>
                  <a:pt x="328409" y="764054"/>
                </a:moveTo>
                <a:lnTo>
                  <a:pt x="314815" y="764330"/>
                </a:lnTo>
                <a:lnTo>
                  <a:pt x="298471" y="768866"/>
                </a:lnTo>
                <a:lnTo>
                  <a:pt x="287326" y="771696"/>
                </a:lnTo>
                <a:lnTo>
                  <a:pt x="281381" y="772817"/>
                </a:lnTo>
                <a:lnTo>
                  <a:pt x="273939" y="773338"/>
                </a:lnTo>
                <a:lnTo>
                  <a:pt x="331696" y="773338"/>
                </a:lnTo>
                <a:lnTo>
                  <a:pt x="328409" y="764054"/>
                </a:lnTo>
                <a:close/>
              </a:path>
              <a:path w="1216660" h="847725">
                <a:moveTo>
                  <a:pt x="344375" y="427568"/>
                </a:moveTo>
                <a:lnTo>
                  <a:pt x="140563" y="427568"/>
                </a:lnTo>
                <a:lnTo>
                  <a:pt x="461763" y="620872"/>
                </a:lnTo>
                <a:lnTo>
                  <a:pt x="554444" y="674412"/>
                </a:lnTo>
                <a:lnTo>
                  <a:pt x="598470" y="698906"/>
                </a:lnTo>
                <a:lnTo>
                  <a:pt x="631283" y="692610"/>
                </a:lnTo>
                <a:lnTo>
                  <a:pt x="661187" y="687257"/>
                </a:lnTo>
                <a:lnTo>
                  <a:pt x="664270" y="681709"/>
                </a:lnTo>
                <a:lnTo>
                  <a:pt x="661617" y="675845"/>
                </a:lnTo>
                <a:lnTo>
                  <a:pt x="658731" y="669224"/>
                </a:lnTo>
                <a:lnTo>
                  <a:pt x="640796" y="624743"/>
                </a:lnTo>
                <a:lnTo>
                  <a:pt x="627232" y="588958"/>
                </a:lnTo>
                <a:lnTo>
                  <a:pt x="615129" y="556117"/>
                </a:lnTo>
                <a:lnTo>
                  <a:pt x="568960" y="556117"/>
                </a:lnTo>
                <a:lnTo>
                  <a:pt x="452815" y="490609"/>
                </a:lnTo>
                <a:lnTo>
                  <a:pt x="344375" y="427568"/>
                </a:lnTo>
                <a:close/>
              </a:path>
              <a:path w="1216660" h="847725">
                <a:moveTo>
                  <a:pt x="504730" y="234541"/>
                </a:moveTo>
                <a:lnTo>
                  <a:pt x="444157" y="234541"/>
                </a:lnTo>
                <a:lnTo>
                  <a:pt x="449668" y="237462"/>
                </a:lnTo>
                <a:lnTo>
                  <a:pt x="453507" y="244299"/>
                </a:lnTo>
                <a:lnTo>
                  <a:pt x="473395" y="289059"/>
                </a:lnTo>
                <a:lnTo>
                  <a:pt x="489992" y="333294"/>
                </a:lnTo>
                <a:lnTo>
                  <a:pt x="568960" y="556117"/>
                </a:lnTo>
                <a:lnTo>
                  <a:pt x="615129" y="556117"/>
                </a:lnTo>
                <a:lnTo>
                  <a:pt x="599957" y="514154"/>
                </a:lnTo>
                <a:lnTo>
                  <a:pt x="536395" y="334877"/>
                </a:lnTo>
                <a:lnTo>
                  <a:pt x="519798" y="286317"/>
                </a:lnTo>
                <a:lnTo>
                  <a:pt x="506193" y="240750"/>
                </a:lnTo>
                <a:lnTo>
                  <a:pt x="504730" y="234541"/>
                </a:lnTo>
                <a:close/>
              </a:path>
              <a:path w="1216660" h="847725">
                <a:moveTo>
                  <a:pt x="136564" y="303632"/>
                </a:moveTo>
                <a:lnTo>
                  <a:pt x="91572" y="321172"/>
                </a:lnTo>
                <a:lnTo>
                  <a:pt x="51539" y="335409"/>
                </a:lnTo>
                <a:lnTo>
                  <a:pt x="15100" y="346903"/>
                </a:lnTo>
                <a:lnTo>
                  <a:pt x="2400" y="350593"/>
                </a:lnTo>
                <a:lnTo>
                  <a:pt x="0" y="354987"/>
                </a:lnTo>
                <a:lnTo>
                  <a:pt x="8445" y="378838"/>
                </a:lnTo>
                <a:lnTo>
                  <a:pt x="22039" y="378563"/>
                </a:lnTo>
                <a:lnTo>
                  <a:pt x="38382" y="374031"/>
                </a:lnTo>
                <a:lnTo>
                  <a:pt x="49528" y="371202"/>
                </a:lnTo>
                <a:lnTo>
                  <a:pt x="55473" y="370075"/>
                </a:lnTo>
                <a:lnTo>
                  <a:pt x="62915" y="369554"/>
                </a:lnTo>
                <a:lnTo>
                  <a:pt x="246583" y="369554"/>
                </a:lnTo>
                <a:lnTo>
                  <a:pt x="136564" y="303632"/>
                </a:lnTo>
                <a:close/>
              </a:path>
              <a:path w="1216660" h="847725">
                <a:moveTo>
                  <a:pt x="539415" y="160434"/>
                </a:moveTo>
                <a:lnTo>
                  <a:pt x="483021" y="182562"/>
                </a:lnTo>
                <a:lnTo>
                  <a:pt x="444807" y="196193"/>
                </a:lnTo>
                <a:lnTo>
                  <a:pt x="383641" y="215579"/>
                </a:lnTo>
                <a:lnTo>
                  <a:pt x="381241" y="219986"/>
                </a:lnTo>
                <a:lnTo>
                  <a:pt x="389686" y="243837"/>
                </a:lnTo>
                <a:lnTo>
                  <a:pt x="403280" y="243557"/>
                </a:lnTo>
                <a:lnTo>
                  <a:pt x="419624" y="239020"/>
                </a:lnTo>
                <a:lnTo>
                  <a:pt x="430769" y="236193"/>
                </a:lnTo>
                <a:lnTo>
                  <a:pt x="436714" y="235074"/>
                </a:lnTo>
                <a:lnTo>
                  <a:pt x="444157" y="234541"/>
                </a:lnTo>
                <a:lnTo>
                  <a:pt x="504730" y="234541"/>
                </a:lnTo>
                <a:lnTo>
                  <a:pt x="504315" y="232782"/>
                </a:lnTo>
                <a:lnTo>
                  <a:pt x="503047" y="226184"/>
                </a:lnTo>
                <a:lnTo>
                  <a:pt x="501815" y="218996"/>
                </a:lnTo>
                <a:lnTo>
                  <a:pt x="504253" y="213255"/>
                </a:lnTo>
                <a:lnTo>
                  <a:pt x="512137" y="207942"/>
                </a:lnTo>
                <a:lnTo>
                  <a:pt x="519662" y="204240"/>
                </a:lnTo>
                <a:lnTo>
                  <a:pt x="532354" y="198568"/>
                </a:lnTo>
                <a:lnTo>
                  <a:pt x="550164" y="190954"/>
                </a:lnTo>
                <a:lnTo>
                  <a:pt x="552780" y="186077"/>
                </a:lnTo>
                <a:lnTo>
                  <a:pt x="544334" y="162227"/>
                </a:lnTo>
                <a:lnTo>
                  <a:pt x="539415" y="160434"/>
                </a:lnTo>
                <a:close/>
              </a:path>
              <a:path w="1216660" h="847725">
                <a:moveTo>
                  <a:pt x="1055507" y="0"/>
                </a:moveTo>
                <a:lnTo>
                  <a:pt x="1005708" y="2245"/>
                </a:lnTo>
                <a:lnTo>
                  <a:pt x="956116" y="9555"/>
                </a:lnTo>
                <a:lnTo>
                  <a:pt x="918632" y="18513"/>
                </a:lnTo>
                <a:lnTo>
                  <a:pt x="880567" y="30568"/>
                </a:lnTo>
                <a:lnTo>
                  <a:pt x="841257" y="46958"/>
                </a:lnTo>
                <a:lnTo>
                  <a:pt x="805758" y="65943"/>
                </a:lnTo>
                <a:lnTo>
                  <a:pt x="773980" y="87697"/>
                </a:lnTo>
                <a:lnTo>
                  <a:pt x="737237" y="121313"/>
                </a:lnTo>
                <a:lnTo>
                  <a:pt x="706727" y="160579"/>
                </a:lnTo>
                <a:lnTo>
                  <a:pt x="684011" y="204442"/>
                </a:lnTo>
                <a:lnTo>
                  <a:pt x="671715" y="250093"/>
                </a:lnTo>
                <a:lnTo>
                  <a:pt x="668818" y="285954"/>
                </a:lnTo>
                <a:lnTo>
                  <a:pt x="669066" y="298242"/>
                </a:lnTo>
                <a:lnTo>
                  <a:pt x="673476" y="336173"/>
                </a:lnTo>
                <a:lnTo>
                  <a:pt x="683419" y="375805"/>
                </a:lnTo>
                <a:lnTo>
                  <a:pt x="698011" y="413619"/>
                </a:lnTo>
                <a:lnTo>
                  <a:pt x="716290" y="447457"/>
                </a:lnTo>
                <a:lnTo>
                  <a:pt x="746671" y="487960"/>
                </a:lnTo>
                <a:lnTo>
                  <a:pt x="776014" y="516603"/>
                </a:lnTo>
                <a:lnTo>
                  <a:pt x="812837" y="542520"/>
                </a:lnTo>
                <a:lnTo>
                  <a:pt x="852850" y="560629"/>
                </a:lnTo>
                <a:lnTo>
                  <a:pt x="896115" y="570906"/>
                </a:lnTo>
                <a:lnTo>
                  <a:pt x="926796" y="573396"/>
                </a:lnTo>
                <a:lnTo>
                  <a:pt x="942694" y="573330"/>
                </a:lnTo>
                <a:lnTo>
                  <a:pt x="992650" y="567880"/>
                </a:lnTo>
                <a:lnTo>
                  <a:pt x="1046044" y="554534"/>
                </a:lnTo>
                <a:lnTo>
                  <a:pt x="1089551" y="538376"/>
                </a:lnTo>
                <a:lnTo>
                  <a:pt x="1124589" y="520902"/>
                </a:lnTo>
                <a:lnTo>
                  <a:pt x="1151405" y="504083"/>
                </a:lnTo>
                <a:lnTo>
                  <a:pt x="999494" y="504083"/>
                </a:lnTo>
                <a:lnTo>
                  <a:pt x="987485" y="503835"/>
                </a:lnTo>
                <a:lnTo>
                  <a:pt x="941280" y="495114"/>
                </a:lnTo>
                <a:lnTo>
                  <a:pt x="896615" y="474229"/>
                </a:lnTo>
                <a:lnTo>
                  <a:pt x="858049" y="444234"/>
                </a:lnTo>
                <a:lnTo>
                  <a:pt x="833015" y="415429"/>
                </a:lnTo>
                <a:lnTo>
                  <a:pt x="811228" y="380956"/>
                </a:lnTo>
                <a:lnTo>
                  <a:pt x="792608" y="340585"/>
                </a:lnTo>
                <a:lnTo>
                  <a:pt x="779692" y="299374"/>
                </a:lnTo>
                <a:lnTo>
                  <a:pt x="773676" y="261290"/>
                </a:lnTo>
                <a:lnTo>
                  <a:pt x="773100" y="236807"/>
                </a:lnTo>
                <a:lnTo>
                  <a:pt x="773854" y="224811"/>
                </a:lnTo>
                <a:lnTo>
                  <a:pt x="783905" y="178247"/>
                </a:lnTo>
                <a:lnTo>
                  <a:pt x="806564" y="135257"/>
                </a:lnTo>
                <a:lnTo>
                  <a:pt x="841979" y="100360"/>
                </a:lnTo>
                <a:lnTo>
                  <a:pt x="877167" y="79525"/>
                </a:lnTo>
                <a:lnTo>
                  <a:pt x="918173" y="64010"/>
                </a:lnTo>
                <a:lnTo>
                  <a:pt x="956363" y="56986"/>
                </a:lnTo>
                <a:lnTo>
                  <a:pt x="968608" y="56479"/>
                </a:lnTo>
                <a:lnTo>
                  <a:pt x="1080297" y="56479"/>
                </a:lnTo>
                <a:lnTo>
                  <a:pt x="1078995" y="50231"/>
                </a:lnTo>
                <a:lnTo>
                  <a:pt x="1076752" y="38183"/>
                </a:lnTo>
                <a:lnTo>
                  <a:pt x="1074807" y="26199"/>
                </a:lnTo>
                <a:lnTo>
                  <a:pt x="1073252" y="14958"/>
                </a:lnTo>
                <a:lnTo>
                  <a:pt x="1071994" y="3782"/>
                </a:lnTo>
                <a:lnTo>
                  <a:pt x="1055507" y="0"/>
                </a:lnTo>
                <a:close/>
              </a:path>
              <a:path w="1216660" h="847725">
                <a:moveTo>
                  <a:pt x="1203184" y="405145"/>
                </a:moveTo>
                <a:lnTo>
                  <a:pt x="1175285" y="432376"/>
                </a:lnTo>
                <a:lnTo>
                  <a:pt x="1134444" y="462255"/>
                </a:lnTo>
                <a:lnTo>
                  <a:pt x="1100639" y="479996"/>
                </a:lnTo>
                <a:lnTo>
                  <a:pt x="1062942" y="493940"/>
                </a:lnTo>
                <a:lnTo>
                  <a:pt x="1024154" y="502288"/>
                </a:lnTo>
                <a:lnTo>
                  <a:pt x="999494" y="504083"/>
                </a:lnTo>
                <a:lnTo>
                  <a:pt x="1151405" y="504083"/>
                </a:lnTo>
                <a:lnTo>
                  <a:pt x="1186156" y="476776"/>
                </a:lnTo>
                <a:lnTo>
                  <a:pt x="1216152" y="408632"/>
                </a:lnTo>
                <a:lnTo>
                  <a:pt x="1203184" y="405145"/>
                </a:lnTo>
                <a:close/>
              </a:path>
              <a:path w="1216660" h="847725">
                <a:moveTo>
                  <a:pt x="1080297" y="56479"/>
                </a:moveTo>
                <a:lnTo>
                  <a:pt x="968608" y="56479"/>
                </a:lnTo>
                <a:lnTo>
                  <a:pt x="980630" y="56927"/>
                </a:lnTo>
                <a:lnTo>
                  <a:pt x="992440" y="58350"/>
                </a:lnTo>
                <a:lnTo>
                  <a:pt x="1037788" y="74241"/>
                </a:lnTo>
                <a:lnTo>
                  <a:pt x="1063683" y="115654"/>
                </a:lnTo>
                <a:lnTo>
                  <a:pt x="1069898" y="131620"/>
                </a:lnTo>
                <a:lnTo>
                  <a:pt x="1074775" y="134236"/>
                </a:lnTo>
                <a:lnTo>
                  <a:pt x="1095476" y="126908"/>
                </a:lnTo>
                <a:lnTo>
                  <a:pt x="1095135" y="114835"/>
                </a:lnTo>
                <a:lnTo>
                  <a:pt x="1091250" y="101332"/>
                </a:lnTo>
                <a:lnTo>
                  <a:pt x="1087587" y="87697"/>
                </a:lnTo>
                <a:lnTo>
                  <a:pt x="1084465" y="75200"/>
                </a:lnTo>
                <a:lnTo>
                  <a:pt x="1081566" y="62570"/>
                </a:lnTo>
                <a:lnTo>
                  <a:pt x="1080297" y="56479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7042" y="2733414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16" y="0"/>
                </a:moveTo>
                <a:lnTo>
                  <a:pt x="0" y="69529"/>
                </a:lnTo>
                <a:lnTo>
                  <a:pt x="1040" y="79256"/>
                </a:lnTo>
                <a:lnTo>
                  <a:pt x="2048" y="92789"/>
                </a:lnTo>
                <a:lnTo>
                  <a:pt x="3045" y="110686"/>
                </a:lnTo>
                <a:lnTo>
                  <a:pt x="3426" y="126520"/>
                </a:lnTo>
                <a:lnTo>
                  <a:pt x="3062" y="138770"/>
                </a:lnTo>
                <a:lnTo>
                  <a:pt x="1958" y="147434"/>
                </a:lnTo>
                <a:lnTo>
                  <a:pt x="9210" y="151180"/>
                </a:lnTo>
                <a:lnTo>
                  <a:pt x="195798" y="85102"/>
                </a:lnTo>
                <a:lnTo>
                  <a:pt x="194901" y="78934"/>
                </a:lnTo>
                <a:lnTo>
                  <a:pt x="192997" y="63548"/>
                </a:lnTo>
                <a:lnTo>
                  <a:pt x="191752" y="49365"/>
                </a:lnTo>
                <a:lnTo>
                  <a:pt x="191166" y="36385"/>
                </a:lnTo>
                <a:lnTo>
                  <a:pt x="191238" y="24608"/>
                </a:lnTo>
                <a:lnTo>
                  <a:pt x="191970" y="14033"/>
                </a:lnTo>
                <a:lnTo>
                  <a:pt x="193360" y="4660"/>
                </a:lnTo>
                <a:lnTo>
                  <a:pt x="1842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1061" y="1779423"/>
            <a:ext cx="2085975" cy="1131570"/>
          </a:xfrm>
          <a:custGeom>
            <a:avLst/>
            <a:gdLst/>
            <a:ahLst/>
            <a:cxnLst/>
            <a:rect l="l" t="t" r="r" b="b"/>
            <a:pathLst>
              <a:path w="2085975" h="1131570">
                <a:moveTo>
                  <a:pt x="112694" y="992311"/>
                </a:moveTo>
                <a:lnTo>
                  <a:pt x="90253" y="1000261"/>
                </a:lnTo>
                <a:lnTo>
                  <a:pt x="91273" y="1014405"/>
                </a:lnTo>
                <a:lnTo>
                  <a:pt x="96222" y="1029134"/>
                </a:lnTo>
                <a:lnTo>
                  <a:pt x="100697" y="1043202"/>
                </a:lnTo>
                <a:lnTo>
                  <a:pt x="111284" y="1081444"/>
                </a:lnTo>
                <a:lnTo>
                  <a:pt x="118777" y="1123184"/>
                </a:lnTo>
                <a:lnTo>
                  <a:pt x="130399" y="1129864"/>
                </a:lnTo>
                <a:lnTo>
                  <a:pt x="142695" y="1130802"/>
                </a:lnTo>
                <a:lnTo>
                  <a:pt x="154923" y="1131339"/>
                </a:lnTo>
                <a:lnTo>
                  <a:pt x="167112" y="1131467"/>
                </a:lnTo>
                <a:lnTo>
                  <a:pt x="179285" y="1131175"/>
                </a:lnTo>
                <a:lnTo>
                  <a:pt x="228348" y="1125624"/>
                </a:lnTo>
                <a:lnTo>
                  <a:pt x="266257" y="1116590"/>
                </a:lnTo>
                <a:lnTo>
                  <a:pt x="305212" y="1102924"/>
                </a:lnTo>
                <a:lnTo>
                  <a:pt x="340132" y="1085420"/>
                </a:lnTo>
                <a:lnTo>
                  <a:pt x="353706" y="1076822"/>
                </a:lnTo>
                <a:lnTo>
                  <a:pt x="224415" y="1076822"/>
                </a:lnTo>
                <a:lnTo>
                  <a:pt x="211167" y="1076467"/>
                </a:lnTo>
                <a:lnTo>
                  <a:pt x="171377" y="1068865"/>
                </a:lnTo>
                <a:lnTo>
                  <a:pt x="133679" y="1035158"/>
                </a:lnTo>
                <a:lnTo>
                  <a:pt x="117101" y="994698"/>
                </a:lnTo>
                <a:lnTo>
                  <a:pt x="112694" y="992311"/>
                </a:lnTo>
                <a:close/>
              </a:path>
              <a:path w="2085975" h="1131570">
                <a:moveTo>
                  <a:pt x="435067" y="877779"/>
                </a:moveTo>
                <a:lnTo>
                  <a:pt x="279161" y="877779"/>
                </a:lnTo>
                <a:lnTo>
                  <a:pt x="291231" y="878469"/>
                </a:lnTo>
                <a:lnTo>
                  <a:pt x="303654" y="880068"/>
                </a:lnTo>
                <a:lnTo>
                  <a:pt x="342149" y="909568"/>
                </a:lnTo>
                <a:lnTo>
                  <a:pt x="357769" y="950186"/>
                </a:lnTo>
                <a:lnTo>
                  <a:pt x="358615" y="962378"/>
                </a:lnTo>
                <a:lnTo>
                  <a:pt x="358141" y="975540"/>
                </a:lnTo>
                <a:lnTo>
                  <a:pt x="348365" y="1012455"/>
                </a:lnTo>
                <a:lnTo>
                  <a:pt x="314727" y="1048996"/>
                </a:lnTo>
                <a:lnTo>
                  <a:pt x="272694" y="1069357"/>
                </a:lnTo>
                <a:lnTo>
                  <a:pt x="224415" y="1076822"/>
                </a:lnTo>
                <a:lnTo>
                  <a:pt x="353706" y="1076822"/>
                </a:lnTo>
                <a:lnTo>
                  <a:pt x="388575" y="1048145"/>
                </a:lnTo>
                <a:lnTo>
                  <a:pt x="418627" y="1007480"/>
                </a:lnTo>
                <a:lnTo>
                  <a:pt x="433617" y="971324"/>
                </a:lnTo>
                <a:lnTo>
                  <a:pt x="440844" y="922281"/>
                </a:lnTo>
                <a:lnTo>
                  <a:pt x="440413" y="909903"/>
                </a:lnTo>
                <a:lnTo>
                  <a:pt x="439087" y="897477"/>
                </a:lnTo>
                <a:lnTo>
                  <a:pt x="436866" y="885003"/>
                </a:lnTo>
                <a:lnTo>
                  <a:pt x="435067" y="877779"/>
                </a:lnTo>
                <a:close/>
              </a:path>
              <a:path w="2085975" h="1131570">
                <a:moveTo>
                  <a:pt x="258446" y="554728"/>
                </a:moveTo>
                <a:lnTo>
                  <a:pt x="210795" y="559287"/>
                </a:lnTo>
                <a:lnTo>
                  <a:pt x="171131" y="568719"/>
                </a:lnTo>
                <a:lnTo>
                  <a:pt x="129230" y="583055"/>
                </a:lnTo>
                <a:lnTo>
                  <a:pt x="92546" y="600874"/>
                </a:lnTo>
                <a:lnTo>
                  <a:pt x="61279" y="622710"/>
                </a:lnTo>
                <a:lnTo>
                  <a:pt x="27492" y="659086"/>
                </a:lnTo>
                <a:lnTo>
                  <a:pt x="5602" y="701850"/>
                </a:lnTo>
                <a:lnTo>
                  <a:pt x="0" y="747707"/>
                </a:lnTo>
                <a:lnTo>
                  <a:pt x="928" y="760175"/>
                </a:lnTo>
                <a:lnTo>
                  <a:pt x="9547" y="800621"/>
                </a:lnTo>
                <a:lnTo>
                  <a:pt x="26944" y="839632"/>
                </a:lnTo>
                <a:lnTo>
                  <a:pt x="61842" y="875879"/>
                </a:lnTo>
                <a:lnTo>
                  <a:pt x="98060" y="892468"/>
                </a:lnTo>
                <a:lnTo>
                  <a:pt x="126042" y="894919"/>
                </a:lnTo>
                <a:lnTo>
                  <a:pt x="137463" y="894728"/>
                </a:lnTo>
                <a:lnTo>
                  <a:pt x="178113" y="891111"/>
                </a:lnTo>
                <a:lnTo>
                  <a:pt x="242114" y="880556"/>
                </a:lnTo>
                <a:lnTo>
                  <a:pt x="254898" y="878882"/>
                </a:lnTo>
                <a:lnTo>
                  <a:pt x="267148" y="877936"/>
                </a:lnTo>
                <a:lnTo>
                  <a:pt x="279161" y="877779"/>
                </a:lnTo>
                <a:lnTo>
                  <a:pt x="435067" y="877779"/>
                </a:lnTo>
                <a:lnTo>
                  <a:pt x="433749" y="872482"/>
                </a:lnTo>
                <a:lnTo>
                  <a:pt x="414936" y="827972"/>
                </a:lnTo>
                <a:lnTo>
                  <a:pt x="381994" y="790813"/>
                </a:lnTo>
                <a:lnTo>
                  <a:pt x="381022" y="790194"/>
                </a:lnTo>
                <a:lnTo>
                  <a:pt x="152490" y="790194"/>
                </a:lnTo>
                <a:lnTo>
                  <a:pt x="141832" y="789572"/>
                </a:lnTo>
                <a:lnTo>
                  <a:pt x="102885" y="772635"/>
                </a:lnTo>
                <a:lnTo>
                  <a:pt x="81350" y="734984"/>
                </a:lnTo>
                <a:lnTo>
                  <a:pt x="77858" y="712289"/>
                </a:lnTo>
                <a:lnTo>
                  <a:pt x="78634" y="700675"/>
                </a:lnTo>
                <a:lnTo>
                  <a:pt x="92382" y="662582"/>
                </a:lnTo>
                <a:lnTo>
                  <a:pt x="129217" y="630470"/>
                </a:lnTo>
                <a:lnTo>
                  <a:pt x="168572" y="614983"/>
                </a:lnTo>
                <a:lnTo>
                  <a:pt x="206045" y="610278"/>
                </a:lnTo>
                <a:lnTo>
                  <a:pt x="300836" y="610278"/>
                </a:lnTo>
                <a:lnTo>
                  <a:pt x="297986" y="597855"/>
                </a:lnTo>
                <a:lnTo>
                  <a:pt x="295586" y="586214"/>
                </a:lnTo>
                <a:lnTo>
                  <a:pt x="293541" y="574981"/>
                </a:lnTo>
                <a:lnTo>
                  <a:pt x="291853" y="564156"/>
                </a:lnTo>
                <a:lnTo>
                  <a:pt x="280154" y="555840"/>
                </a:lnTo>
                <a:lnTo>
                  <a:pt x="269470" y="555003"/>
                </a:lnTo>
                <a:lnTo>
                  <a:pt x="258446" y="554728"/>
                </a:lnTo>
                <a:close/>
              </a:path>
              <a:path w="2085975" h="1131570">
                <a:moveTo>
                  <a:pt x="307953" y="770587"/>
                </a:moveTo>
                <a:lnTo>
                  <a:pt x="296504" y="771214"/>
                </a:lnTo>
                <a:lnTo>
                  <a:pt x="283581" y="772635"/>
                </a:lnTo>
                <a:lnTo>
                  <a:pt x="268517" y="774958"/>
                </a:lnTo>
                <a:lnTo>
                  <a:pt x="219724" y="783493"/>
                </a:lnTo>
                <a:lnTo>
                  <a:pt x="204088" y="786034"/>
                </a:lnTo>
                <a:lnTo>
                  <a:pt x="189646" y="788007"/>
                </a:lnTo>
                <a:lnTo>
                  <a:pt x="176298" y="789380"/>
                </a:lnTo>
                <a:lnTo>
                  <a:pt x="163946" y="790120"/>
                </a:lnTo>
                <a:lnTo>
                  <a:pt x="152490" y="790194"/>
                </a:lnTo>
                <a:lnTo>
                  <a:pt x="381022" y="790194"/>
                </a:lnTo>
                <a:lnTo>
                  <a:pt x="338198" y="773167"/>
                </a:lnTo>
                <a:lnTo>
                  <a:pt x="323945" y="771356"/>
                </a:lnTo>
                <a:lnTo>
                  <a:pt x="307953" y="770587"/>
                </a:lnTo>
                <a:close/>
              </a:path>
              <a:path w="2085975" h="1131570">
                <a:moveTo>
                  <a:pt x="300836" y="610278"/>
                </a:moveTo>
                <a:lnTo>
                  <a:pt x="206045" y="610278"/>
                </a:lnTo>
                <a:lnTo>
                  <a:pt x="219497" y="610562"/>
                </a:lnTo>
                <a:lnTo>
                  <a:pt x="233367" y="612420"/>
                </a:lnTo>
                <a:lnTo>
                  <a:pt x="270709" y="636712"/>
                </a:lnTo>
                <a:lnTo>
                  <a:pt x="287738" y="678506"/>
                </a:lnTo>
                <a:lnTo>
                  <a:pt x="292488" y="680767"/>
                </a:lnTo>
                <a:lnTo>
                  <a:pt x="314586" y="672944"/>
                </a:lnTo>
                <a:lnTo>
                  <a:pt x="315330" y="662173"/>
                </a:lnTo>
                <a:lnTo>
                  <a:pt x="311149" y="648493"/>
                </a:lnTo>
                <a:lnTo>
                  <a:pt x="307324" y="635222"/>
                </a:lnTo>
                <a:lnTo>
                  <a:pt x="303855" y="622358"/>
                </a:lnTo>
                <a:lnTo>
                  <a:pt x="300836" y="610278"/>
                </a:lnTo>
                <a:close/>
              </a:path>
              <a:path w="2085975" h="1131570">
                <a:moveTo>
                  <a:pt x="648164" y="405215"/>
                </a:moveTo>
                <a:lnTo>
                  <a:pt x="598268" y="426017"/>
                </a:lnTo>
                <a:lnTo>
                  <a:pt x="597419" y="457134"/>
                </a:lnTo>
                <a:lnTo>
                  <a:pt x="595941" y="514105"/>
                </a:lnTo>
                <a:lnTo>
                  <a:pt x="584573" y="797842"/>
                </a:lnTo>
                <a:lnTo>
                  <a:pt x="581910" y="854559"/>
                </a:lnTo>
                <a:lnTo>
                  <a:pt x="579482" y="894269"/>
                </a:lnTo>
                <a:lnTo>
                  <a:pt x="575528" y="933993"/>
                </a:lnTo>
                <a:lnTo>
                  <a:pt x="552204" y="966140"/>
                </a:lnTo>
                <a:lnTo>
                  <a:pt x="536112" y="973807"/>
                </a:lnTo>
                <a:lnTo>
                  <a:pt x="533496" y="978684"/>
                </a:lnTo>
                <a:lnTo>
                  <a:pt x="541573" y="1001480"/>
                </a:lnTo>
                <a:lnTo>
                  <a:pt x="553967" y="1000320"/>
                </a:lnTo>
                <a:lnTo>
                  <a:pt x="595243" y="984177"/>
                </a:lnTo>
                <a:lnTo>
                  <a:pt x="614894" y="976786"/>
                </a:lnTo>
                <a:lnTo>
                  <a:pt x="622769" y="973960"/>
                </a:lnTo>
                <a:lnTo>
                  <a:pt x="700869" y="948623"/>
                </a:lnTo>
                <a:lnTo>
                  <a:pt x="703129" y="943873"/>
                </a:lnTo>
                <a:lnTo>
                  <a:pt x="698034" y="929467"/>
                </a:lnTo>
                <a:lnTo>
                  <a:pt x="650914" y="929467"/>
                </a:lnTo>
                <a:lnTo>
                  <a:pt x="638514" y="927544"/>
                </a:lnTo>
                <a:lnTo>
                  <a:pt x="627970" y="887208"/>
                </a:lnTo>
                <a:lnTo>
                  <a:pt x="627626" y="872816"/>
                </a:lnTo>
                <a:lnTo>
                  <a:pt x="627715" y="844493"/>
                </a:lnTo>
                <a:lnTo>
                  <a:pt x="628774" y="803232"/>
                </a:lnTo>
                <a:lnTo>
                  <a:pt x="712118" y="772942"/>
                </a:lnTo>
                <a:lnTo>
                  <a:pt x="756123" y="757539"/>
                </a:lnTo>
                <a:lnTo>
                  <a:pt x="629647" y="757539"/>
                </a:lnTo>
                <a:lnTo>
                  <a:pt x="636467" y="548293"/>
                </a:lnTo>
                <a:lnTo>
                  <a:pt x="779392" y="548293"/>
                </a:lnTo>
                <a:lnTo>
                  <a:pt x="648164" y="405215"/>
                </a:lnTo>
                <a:close/>
              </a:path>
              <a:path w="2085975" h="1131570">
                <a:moveTo>
                  <a:pt x="686864" y="920213"/>
                </a:moveTo>
                <a:lnTo>
                  <a:pt x="672257" y="924375"/>
                </a:lnTo>
                <a:lnTo>
                  <a:pt x="660440" y="927433"/>
                </a:lnTo>
                <a:lnTo>
                  <a:pt x="650914" y="929467"/>
                </a:lnTo>
                <a:lnTo>
                  <a:pt x="698034" y="929467"/>
                </a:lnTo>
                <a:lnTo>
                  <a:pt x="695192" y="921432"/>
                </a:lnTo>
                <a:lnTo>
                  <a:pt x="686864" y="920213"/>
                </a:lnTo>
                <a:close/>
              </a:path>
              <a:path w="2085975" h="1131570">
                <a:moveTo>
                  <a:pt x="954988" y="739746"/>
                </a:moveTo>
                <a:lnTo>
                  <a:pt x="808070" y="739746"/>
                </a:lnTo>
                <a:lnTo>
                  <a:pt x="863903" y="805114"/>
                </a:lnTo>
                <a:lnTo>
                  <a:pt x="874079" y="817679"/>
                </a:lnTo>
                <a:lnTo>
                  <a:pt x="881037" y="827837"/>
                </a:lnTo>
                <a:lnTo>
                  <a:pt x="884925" y="836194"/>
                </a:lnTo>
                <a:lnTo>
                  <a:pt x="881840" y="845856"/>
                </a:lnTo>
                <a:lnTo>
                  <a:pt x="869741" y="853690"/>
                </a:lnTo>
                <a:lnTo>
                  <a:pt x="839845" y="866251"/>
                </a:lnTo>
                <a:lnTo>
                  <a:pt x="837711" y="871356"/>
                </a:lnTo>
                <a:lnTo>
                  <a:pt x="845535" y="893441"/>
                </a:lnTo>
                <a:lnTo>
                  <a:pt x="853894" y="894269"/>
                </a:lnTo>
                <a:lnTo>
                  <a:pt x="898111" y="877202"/>
                </a:lnTo>
                <a:lnTo>
                  <a:pt x="959917" y="854559"/>
                </a:lnTo>
                <a:lnTo>
                  <a:pt x="973376" y="849776"/>
                </a:lnTo>
                <a:lnTo>
                  <a:pt x="1063873" y="820073"/>
                </a:lnTo>
                <a:lnTo>
                  <a:pt x="1065791" y="815451"/>
                </a:lnTo>
                <a:lnTo>
                  <a:pt x="1059101" y="796558"/>
                </a:lnTo>
                <a:lnTo>
                  <a:pt x="1024662" y="796558"/>
                </a:lnTo>
                <a:lnTo>
                  <a:pt x="1011673" y="795922"/>
                </a:lnTo>
                <a:lnTo>
                  <a:pt x="1001501" y="788905"/>
                </a:lnTo>
                <a:lnTo>
                  <a:pt x="988930" y="776754"/>
                </a:lnTo>
                <a:lnTo>
                  <a:pt x="954988" y="739746"/>
                </a:lnTo>
                <a:close/>
              </a:path>
              <a:path w="2085975" h="1131570">
                <a:moveTo>
                  <a:pt x="1048679" y="791846"/>
                </a:moveTo>
                <a:lnTo>
                  <a:pt x="1036638" y="795098"/>
                </a:lnTo>
                <a:lnTo>
                  <a:pt x="1024662" y="796558"/>
                </a:lnTo>
                <a:lnTo>
                  <a:pt x="1059101" y="796558"/>
                </a:lnTo>
                <a:lnTo>
                  <a:pt x="1057840" y="792997"/>
                </a:lnTo>
                <a:lnTo>
                  <a:pt x="1048679" y="791846"/>
                </a:lnTo>
                <a:close/>
              </a:path>
              <a:path w="2085975" h="1131570">
                <a:moveTo>
                  <a:pt x="779392" y="548293"/>
                </a:moveTo>
                <a:lnTo>
                  <a:pt x="636467" y="548293"/>
                </a:lnTo>
                <a:lnTo>
                  <a:pt x="776612" y="705507"/>
                </a:lnTo>
                <a:lnTo>
                  <a:pt x="773711" y="706654"/>
                </a:lnTo>
                <a:lnTo>
                  <a:pt x="730029" y="723061"/>
                </a:lnTo>
                <a:lnTo>
                  <a:pt x="687120" y="738327"/>
                </a:lnTo>
                <a:lnTo>
                  <a:pt x="650050" y="750955"/>
                </a:lnTo>
                <a:lnTo>
                  <a:pt x="629647" y="757539"/>
                </a:lnTo>
                <a:lnTo>
                  <a:pt x="756123" y="757539"/>
                </a:lnTo>
                <a:lnTo>
                  <a:pt x="808070" y="739746"/>
                </a:lnTo>
                <a:lnTo>
                  <a:pt x="954988" y="739746"/>
                </a:lnTo>
                <a:lnTo>
                  <a:pt x="779392" y="548293"/>
                </a:lnTo>
                <a:close/>
              </a:path>
              <a:path w="2085975" h="1131570">
                <a:moveTo>
                  <a:pt x="1503809" y="560435"/>
                </a:moveTo>
                <a:lnTo>
                  <a:pt x="1405833" y="560435"/>
                </a:lnTo>
                <a:lnTo>
                  <a:pt x="1424064" y="618728"/>
                </a:lnTo>
                <a:lnTo>
                  <a:pt x="1426254" y="631678"/>
                </a:lnTo>
                <a:lnTo>
                  <a:pt x="1395457" y="667127"/>
                </a:lnTo>
                <a:lnTo>
                  <a:pt x="1358932" y="683218"/>
                </a:lnTo>
                <a:lnTo>
                  <a:pt x="1356430" y="688451"/>
                </a:lnTo>
                <a:lnTo>
                  <a:pt x="1364139" y="710193"/>
                </a:lnTo>
                <a:lnTo>
                  <a:pt x="1373204" y="711158"/>
                </a:lnTo>
                <a:lnTo>
                  <a:pt x="1451790" y="680816"/>
                </a:lnTo>
                <a:lnTo>
                  <a:pt x="1481986" y="669675"/>
                </a:lnTo>
                <a:lnTo>
                  <a:pt x="1516621" y="657589"/>
                </a:lnTo>
                <a:lnTo>
                  <a:pt x="1553381" y="645409"/>
                </a:lnTo>
                <a:lnTo>
                  <a:pt x="1576707" y="638059"/>
                </a:lnTo>
                <a:lnTo>
                  <a:pt x="1599089" y="631326"/>
                </a:lnTo>
                <a:lnTo>
                  <a:pt x="1601451" y="625751"/>
                </a:lnTo>
                <a:lnTo>
                  <a:pt x="1596939" y="613013"/>
                </a:lnTo>
                <a:lnTo>
                  <a:pt x="1539199" y="613013"/>
                </a:lnTo>
                <a:lnTo>
                  <a:pt x="1529848" y="611422"/>
                </a:lnTo>
                <a:lnTo>
                  <a:pt x="1506526" y="567514"/>
                </a:lnTo>
                <a:lnTo>
                  <a:pt x="1503809" y="560435"/>
                </a:lnTo>
                <a:close/>
              </a:path>
              <a:path w="2085975" h="1131570">
                <a:moveTo>
                  <a:pt x="1362552" y="162899"/>
                </a:moveTo>
                <a:lnTo>
                  <a:pt x="1280603" y="211957"/>
                </a:lnTo>
                <a:lnTo>
                  <a:pt x="1268755" y="252984"/>
                </a:lnTo>
                <a:lnTo>
                  <a:pt x="1258773" y="297706"/>
                </a:lnTo>
                <a:lnTo>
                  <a:pt x="1250880" y="338927"/>
                </a:lnTo>
                <a:lnTo>
                  <a:pt x="1242557" y="387257"/>
                </a:lnTo>
                <a:lnTo>
                  <a:pt x="1234119" y="441145"/>
                </a:lnTo>
                <a:lnTo>
                  <a:pt x="1227523" y="488807"/>
                </a:lnTo>
                <a:lnTo>
                  <a:pt x="1222750" y="529751"/>
                </a:lnTo>
                <a:lnTo>
                  <a:pt x="1219398" y="572084"/>
                </a:lnTo>
                <a:lnTo>
                  <a:pt x="1219029" y="595804"/>
                </a:lnTo>
                <a:lnTo>
                  <a:pt x="1244213" y="619331"/>
                </a:lnTo>
                <a:lnTo>
                  <a:pt x="1280706" y="605589"/>
                </a:lnTo>
                <a:lnTo>
                  <a:pt x="1359542" y="576830"/>
                </a:lnTo>
                <a:lnTo>
                  <a:pt x="1405833" y="560435"/>
                </a:lnTo>
                <a:lnTo>
                  <a:pt x="1503809" y="560435"/>
                </a:lnTo>
                <a:lnTo>
                  <a:pt x="1499832" y="550076"/>
                </a:lnTo>
                <a:lnTo>
                  <a:pt x="1498596" y="546670"/>
                </a:lnTo>
                <a:lnTo>
                  <a:pt x="1259815" y="546670"/>
                </a:lnTo>
                <a:lnTo>
                  <a:pt x="1261500" y="528179"/>
                </a:lnTo>
                <a:lnTo>
                  <a:pt x="1266147" y="479278"/>
                </a:lnTo>
                <a:lnTo>
                  <a:pt x="1270215" y="440013"/>
                </a:lnTo>
                <a:lnTo>
                  <a:pt x="1274811" y="402170"/>
                </a:lnTo>
                <a:lnTo>
                  <a:pt x="1282987" y="353926"/>
                </a:lnTo>
                <a:lnTo>
                  <a:pt x="1290427" y="316217"/>
                </a:lnTo>
                <a:lnTo>
                  <a:pt x="1299638" y="272741"/>
                </a:lnTo>
                <a:lnTo>
                  <a:pt x="1303103" y="256968"/>
                </a:lnTo>
                <a:lnTo>
                  <a:pt x="1397652" y="256968"/>
                </a:lnTo>
                <a:lnTo>
                  <a:pt x="1393170" y="242941"/>
                </a:lnTo>
                <a:lnTo>
                  <a:pt x="1380353" y="200874"/>
                </a:lnTo>
                <a:lnTo>
                  <a:pt x="1370972" y="166620"/>
                </a:lnTo>
                <a:lnTo>
                  <a:pt x="1362552" y="162899"/>
                </a:lnTo>
                <a:close/>
              </a:path>
              <a:path w="2085975" h="1131570">
                <a:moveTo>
                  <a:pt x="1593996" y="604707"/>
                </a:moveTo>
                <a:lnTo>
                  <a:pt x="1580228" y="604769"/>
                </a:lnTo>
                <a:lnTo>
                  <a:pt x="1568454" y="607519"/>
                </a:lnTo>
                <a:lnTo>
                  <a:pt x="1552778" y="611365"/>
                </a:lnTo>
                <a:lnTo>
                  <a:pt x="1539199" y="613013"/>
                </a:lnTo>
                <a:lnTo>
                  <a:pt x="1596939" y="613013"/>
                </a:lnTo>
                <a:lnTo>
                  <a:pt x="1593996" y="604707"/>
                </a:lnTo>
                <a:close/>
              </a:path>
              <a:path w="2085975" h="1131570">
                <a:moveTo>
                  <a:pt x="1397652" y="256968"/>
                </a:moveTo>
                <a:lnTo>
                  <a:pt x="1303103" y="256968"/>
                </a:lnTo>
                <a:lnTo>
                  <a:pt x="1385691" y="502434"/>
                </a:lnTo>
                <a:lnTo>
                  <a:pt x="1259815" y="546670"/>
                </a:lnTo>
                <a:lnTo>
                  <a:pt x="1498596" y="546670"/>
                </a:lnTo>
                <a:lnTo>
                  <a:pt x="1492460" y="529751"/>
                </a:lnTo>
                <a:lnTo>
                  <a:pt x="1543082" y="511832"/>
                </a:lnTo>
                <a:lnTo>
                  <a:pt x="1549089" y="509838"/>
                </a:lnTo>
                <a:lnTo>
                  <a:pt x="1552912" y="508746"/>
                </a:lnTo>
                <a:lnTo>
                  <a:pt x="1554483" y="500281"/>
                </a:lnTo>
                <a:lnTo>
                  <a:pt x="1550790" y="490801"/>
                </a:lnTo>
                <a:lnTo>
                  <a:pt x="1546627" y="479278"/>
                </a:lnTo>
                <a:lnTo>
                  <a:pt x="1544105" y="471890"/>
                </a:lnTo>
                <a:lnTo>
                  <a:pt x="1471975" y="471890"/>
                </a:lnTo>
                <a:lnTo>
                  <a:pt x="1440240" y="382290"/>
                </a:lnTo>
                <a:lnTo>
                  <a:pt x="1423866" y="335358"/>
                </a:lnTo>
                <a:lnTo>
                  <a:pt x="1409423" y="292821"/>
                </a:lnTo>
                <a:lnTo>
                  <a:pt x="1400867" y="266904"/>
                </a:lnTo>
                <a:lnTo>
                  <a:pt x="1397652" y="256968"/>
                </a:lnTo>
                <a:close/>
              </a:path>
              <a:path w="2085975" h="1131570">
                <a:moveTo>
                  <a:pt x="1530050" y="449440"/>
                </a:moveTo>
                <a:lnTo>
                  <a:pt x="1492145" y="464624"/>
                </a:lnTo>
                <a:lnTo>
                  <a:pt x="1471975" y="471890"/>
                </a:lnTo>
                <a:lnTo>
                  <a:pt x="1544105" y="471890"/>
                </a:lnTo>
                <a:lnTo>
                  <a:pt x="1542173" y="466231"/>
                </a:lnTo>
                <a:lnTo>
                  <a:pt x="1537253" y="451138"/>
                </a:lnTo>
                <a:lnTo>
                  <a:pt x="1530050" y="449440"/>
                </a:lnTo>
                <a:close/>
              </a:path>
              <a:path w="2085975" h="1131570">
                <a:moveTo>
                  <a:pt x="1700411" y="484863"/>
                </a:moveTo>
                <a:lnTo>
                  <a:pt x="1662784" y="494780"/>
                </a:lnTo>
                <a:lnTo>
                  <a:pt x="1638769" y="529050"/>
                </a:lnTo>
                <a:lnTo>
                  <a:pt x="1637139" y="540701"/>
                </a:lnTo>
                <a:lnTo>
                  <a:pt x="1638096" y="553089"/>
                </a:lnTo>
                <a:lnTo>
                  <a:pt x="1665692" y="592846"/>
                </a:lnTo>
                <a:lnTo>
                  <a:pt x="1692396" y="602452"/>
                </a:lnTo>
                <a:lnTo>
                  <a:pt x="1704671" y="601770"/>
                </a:lnTo>
                <a:lnTo>
                  <a:pt x="1744160" y="574666"/>
                </a:lnTo>
                <a:lnTo>
                  <a:pt x="1753734" y="547968"/>
                </a:lnTo>
                <a:lnTo>
                  <a:pt x="1753032" y="535646"/>
                </a:lnTo>
                <a:lnTo>
                  <a:pt x="1726451" y="494775"/>
                </a:lnTo>
                <a:lnTo>
                  <a:pt x="1700411" y="484863"/>
                </a:lnTo>
                <a:close/>
              </a:path>
              <a:path w="2085975" h="1131570">
                <a:moveTo>
                  <a:pt x="1881464" y="0"/>
                </a:moveTo>
                <a:lnTo>
                  <a:pt x="1842457" y="4583"/>
                </a:lnTo>
                <a:lnTo>
                  <a:pt x="1801901" y="17817"/>
                </a:lnTo>
                <a:lnTo>
                  <a:pt x="1760358" y="45207"/>
                </a:lnTo>
                <a:lnTo>
                  <a:pt x="1734208" y="76231"/>
                </a:lnTo>
                <a:lnTo>
                  <a:pt x="1716403" y="120131"/>
                </a:lnTo>
                <a:lnTo>
                  <a:pt x="1711216" y="160670"/>
                </a:lnTo>
                <a:lnTo>
                  <a:pt x="1711052" y="176035"/>
                </a:lnTo>
                <a:lnTo>
                  <a:pt x="1711618" y="185405"/>
                </a:lnTo>
                <a:lnTo>
                  <a:pt x="1717697" y="227417"/>
                </a:lnTo>
                <a:lnTo>
                  <a:pt x="1726594" y="264599"/>
                </a:lnTo>
                <a:lnTo>
                  <a:pt x="1739564" y="307619"/>
                </a:lnTo>
                <a:lnTo>
                  <a:pt x="1756554" y="355425"/>
                </a:lnTo>
                <a:lnTo>
                  <a:pt x="1774547" y="397052"/>
                </a:lnTo>
                <a:lnTo>
                  <a:pt x="1793192" y="432325"/>
                </a:lnTo>
                <a:lnTo>
                  <a:pt x="1819083" y="469383"/>
                </a:lnTo>
                <a:lnTo>
                  <a:pt x="1848726" y="496881"/>
                </a:lnTo>
                <a:lnTo>
                  <a:pt x="1889447" y="515917"/>
                </a:lnTo>
                <a:lnTo>
                  <a:pt x="1924088" y="519910"/>
                </a:lnTo>
                <a:lnTo>
                  <a:pt x="1936566" y="519224"/>
                </a:lnTo>
                <a:lnTo>
                  <a:pt x="1977192" y="510963"/>
                </a:lnTo>
                <a:lnTo>
                  <a:pt x="2015454" y="494061"/>
                </a:lnTo>
                <a:lnTo>
                  <a:pt x="2041307" y="473439"/>
                </a:lnTo>
                <a:lnTo>
                  <a:pt x="1964541" y="473439"/>
                </a:lnTo>
                <a:lnTo>
                  <a:pt x="1953084" y="473240"/>
                </a:lnTo>
                <a:lnTo>
                  <a:pt x="1918981" y="456230"/>
                </a:lnTo>
                <a:lnTo>
                  <a:pt x="1888000" y="415054"/>
                </a:lnTo>
                <a:lnTo>
                  <a:pt x="1869048" y="380601"/>
                </a:lnTo>
                <a:lnTo>
                  <a:pt x="1849061" y="337350"/>
                </a:lnTo>
                <a:lnTo>
                  <a:pt x="1833163" y="298497"/>
                </a:lnTo>
                <a:lnTo>
                  <a:pt x="1816576" y="254348"/>
                </a:lnTo>
                <a:lnTo>
                  <a:pt x="1800856" y="207812"/>
                </a:lnTo>
                <a:lnTo>
                  <a:pt x="1789999" y="167434"/>
                </a:lnTo>
                <a:lnTo>
                  <a:pt x="1783192" y="122810"/>
                </a:lnTo>
                <a:lnTo>
                  <a:pt x="1782998" y="117095"/>
                </a:lnTo>
                <a:lnTo>
                  <a:pt x="1783094" y="104170"/>
                </a:lnTo>
                <a:lnTo>
                  <a:pt x="1798417" y="67405"/>
                </a:lnTo>
                <a:lnTo>
                  <a:pt x="1842554" y="50359"/>
                </a:lnTo>
                <a:lnTo>
                  <a:pt x="1979033" y="50359"/>
                </a:lnTo>
                <a:lnTo>
                  <a:pt x="1975331" y="45885"/>
                </a:lnTo>
                <a:lnTo>
                  <a:pt x="1946063" y="19338"/>
                </a:lnTo>
                <a:lnTo>
                  <a:pt x="1904919" y="2247"/>
                </a:lnTo>
                <a:lnTo>
                  <a:pt x="1893440" y="595"/>
                </a:lnTo>
                <a:lnTo>
                  <a:pt x="1881464" y="0"/>
                </a:lnTo>
                <a:close/>
              </a:path>
              <a:path w="2085975" h="1131570">
                <a:moveTo>
                  <a:pt x="1979033" y="50359"/>
                </a:moveTo>
                <a:lnTo>
                  <a:pt x="1842554" y="50359"/>
                </a:lnTo>
                <a:lnTo>
                  <a:pt x="1853081" y="52362"/>
                </a:lnTo>
                <a:lnTo>
                  <a:pt x="1863502" y="56805"/>
                </a:lnTo>
                <a:lnTo>
                  <a:pt x="1894574" y="85355"/>
                </a:lnTo>
                <a:lnTo>
                  <a:pt x="1920108" y="126579"/>
                </a:lnTo>
                <a:lnTo>
                  <a:pt x="1941568" y="170707"/>
                </a:lnTo>
                <a:lnTo>
                  <a:pt x="1958265" y="210307"/>
                </a:lnTo>
                <a:lnTo>
                  <a:pt x="1975480" y="255480"/>
                </a:lnTo>
                <a:lnTo>
                  <a:pt x="1991553" y="301905"/>
                </a:lnTo>
                <a:lnTo>
                  <a:pt x="2002591" y="338747"/>
                </a:lnTo>
                <a:lnTo>
                  <a:pt x="2013770" y="389598"/>
                </a:lnTo>
                <a:lnTo>
                  <a:pt x="2014990" y="405113"/>
                </a:lnTo>
                <a:lnTo>
                  <a:pt x="2014538" y="419095"/>
                </a:lnTo>
                <a:lnTo>
                  <a:pt x="1995793" y="459745"/>
                </a:lnTo>
                <a:lnTo>
                  <a:pt x="1964541" y="473439"/>
                </a:lnTo>
                <a:lnTo>
                  <a:pt x="2041307" y="473439"/>
                </a:lnTo>
                <a:lnTo>
                  <a:pt x="2066402" y="438795"/>
                </a:lnTo>
                <a:lnTo>
                  <a:pt x="2080964" y="399208"/>
                </a:lnTo>
                <a:lnTo>
                  <a:pt x="2085754" y="355326"/>
                </a:lnTo>
                <a:lnTo>
                  <a:pt x="2085406" y="344957"/>
                </a:lnTo>
                <a:lnTo>
                  <a:pt x="2079694" y="298497"/>
                </a:lnTo>
                <a:lnTo>
                  <a:pt x="2070887" y="258839"/>
                </a:lnTo>
                <a:lnTo>
                  <a:pt x="2058201" y="215055"/>
                </a:lnTo>
                <a:lnTo>
                  <a:pt x="2040491" y="164294"/>
                </a:lnTo>
                <a:lnTo>
                  <a:pt x="2022113" y="120943"/>
                </a:lnTo>
                <a:lnTo>
                  <a:pt x="2002742" y="84309"/>
                </a:lnTo>
                <a:lnTo>
                  <a:pt x="1982356" y="54376"/>
                </a:lnTo>
                <a:lnTo>
                  <a:pt x="1979033" y="50359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43599" y="2157957"/>
            <a:ext cx="361950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</a:t>
            </a: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r>
              <a:rPr sz="1200" b="1" spc="-105" dirty="0">
                <a:latin typeface="FZLTZHB--B51-0"/>
                <a:cs typeface="FZLTZHB--B51-0"/>
              </a:rPr>
              <a:t> </a:t>
            </a:r>
            <a:r>
              <a:rPr sz="1200" b="1" spc="-150" dirty="0">
                <a:latin typeface="FZLTZHB--B51-0"/>
                <a:cs typeface="FZLTZHB--B51-0"/>
              </a:rPr>
              <a:t>n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23334" y="1376552"/>
            <a:ext cx="1343660" cy="402590"/>
          </a:xfrm>
          <a:prstGeom prst="rect">
            <a:avLst/>
          </a:prstGeom>
          <a:ln w="25146">
            <a:solidFill>
              <a:srgbClr val="FF7B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8130">
              <a:lnSpc>
                <a:spcPct val="100000"/>
              </a:lnSpc>
            </a:pPr>
            <a:r>
              <a:rPr sz="1800" b="1" spc="165" dirty="0">
                <a:latin typeface="Arial"/>
                <a:cs typeface="Arial"/>
              </a:rPr>
              <a:t>m</a:t>
            </a:r>
            <a:r>
              <a:rPr sz="1800" b="1" spc="40" dirty="0">
                <a:latin typeface="Arial"/>
                <a:cs typeface="Arial"/>
              </a:rPr>
              <a:t>a</a:t>
            </a:r>
            <a:r>
              <a:rPr sz="1800" b="1" spc="20" dirty="0">
                <a:latin typeface="Arial"/>
                <a:cs typeface="Arial"/>
              </a:rPr>
              <a:t>i</a:t>
            </a:r>
            <a:r>
              <a:rPr sz="1800" b="1" spc="100" dirty="0">
                <a:latin typeface="Arial"/>
                <a:cs typeface="Arial"/>
              </a:rPr>
              <a:t>n</a:t>
            </a:r>
            <a:r>
              <a:rPr sz="1800" b="1" spc="55" dirty="0">
                <a:latin typeface="Arial"/>
                <a:cs typeface="Arial"/>
              </a:rPr>
              <a:t>(</a:t>
            </a:r>
            <a:r>
              <a:rPr sz="1800" b="1" spc="1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23334" y="1376552"/>
            <a:ext cx="1343660" cy="402590"/>
          </a:xfrm>
          <a:custGeom>
            <a:avLst/>
            <a:gdLst/>
            <a:ahLst/>
            <a:cxnLst/>
            <a:rect l="l" t="t" r="r" b="b"/>
            <a:pathLst>
              <a:path w="1343660" h="402589">
                <a:moveTo>
                  <a:pt x="0" y="0"/>
                </a:moveTo>
                <a:lnTo>
                  <a:pt x="1343406" y="0"/>
                </a:lnTo>
                <a:lnTo>
                  <a:pt x="1343406" y="402336"/>
                </a:lnTo>
                <a:lnTo>
                  <a:pt x="0" y="402336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7B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63955" y="2740532"/>
            <a:ext cx="1343660" cy="403225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ct val="100000"/>
              </a:lnSpc>
            </a:pPr>
            <a:r>
              <a:rPr sz="1800" b="1" spc="95" dirty="0">
                <a:latin typeface="Arial"/>
                <a:cs typeface="Arial"/>
              </a:rPr>
              <a:t>p</a:t>
            </a:r>
            <a:r>
              <a:rPr sz="1800" b="1" spc="65" dirty="0">
                <a:latin typeface="Arial"/>
                <a:cs typeface="Arial"/>
              </a:rPr>
              <a:t>r</a:t>
            </a:r>
            <a:r>
              <a:rPr sz="1800" b="1" spc="30" dirty="0">
                <a:latin typeface="Arial"/>
                <a:cs typeface="Arial"/>
              </a:rPr>
              <a:t>i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spc="140" dirty="0">
                <a:latin typeface="Arial"/>
                <a:cs typeface="Arial"/>
              </a:rPr>
              <a:t>t</a:t>
            </a:r>
            <a:r>
              <a:rPr sz="1800" b="1" spc="100" dirty="0">
                <a:latin typeface="Arial"/>
                <a:cs typeface="Arial"/>
              </a:rPr>
              <a:t>I</a:t>
            </a:r>
            <a:r>
              <a:rPr sz="1800" b="1" spc="60" dirty="0">
                <a:latin typeface="Arial"/>
                <a:cs typeface="Arial"/>
              </a:rPr>
              <a:t>n</a:t>
            </a:r>
            <a:r>
              <a:rPr sz="1800" b="1" spc="130" dirty="0">
                <a:latin typeface="Arial"/>
                <a:cs typeface="Arial"/>
              </a:rPr>
              <a:t>f</a:t>
            </a:r>
            <a:r>
              <a:rPr sz="1800" b="1" spc="75" dirty="0">
                <a:latin typeface="Arial"/>
                <a:cs typeface="Arial"/>
              </a:rPr>
              <a:t>o</a:t>
            </a:r>
            <a:r>
              <a:rPr sz="1800" b="1" spc="100" dirty="0">
                <a:latin typeface="Arial"/>
                <a:cs typeface="Arial"/>
              </a:rPr>
              <a:t>()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88945" y="2736723"/>
            <a:ext cx="1343025" cy="403225"/>
          </a:xfrm>
          <a:prstGeom prst="rect">
            <a:avLst/>
          </a:prstGeom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1800" b="1" spc="90" dirty="0">
                <a:latin typeface="Arial"/>
                <a:cs typeface="Arial"/>
              </a:rPr>
              <a:t>g</a:t>
            </a:r>
            <a:r>
              <a:rPr sz="1800" b="1" spc="45" dirty="0">
                <a:latin typeface="Arial"/>
                <a:cs typeface="Arial"/>
              </a:rPr>
              <a:t>e</a:t>
            </a:r>
            <a:r>
              <a:rPr sz="1800" b="1" spc="130" dirty="0">
                <a:latin typeface="Arial"/>
                <a:cs typeface="Arial"/>
              </a:rPr>
              <a:t>t</a:t>
            </a:r>
            <a:r>
              <a:rPr sz="1800" b="1" spc="110" dirty="0">
                <a:latin typeface="Arial"/>
                <a:cs typeface="Arial"/>
              </a:rPr>
              <a:t>I</a:t>
            </a:r>
            <a:r>
              <a:rPr sz="1800" b="1" spc="75" dirty="0">
                <a:latin typeface="Arial"/>
                <a:cs typeface="Arial"/>
              </a:rPr>
              <a:t>n</a:t>
            </a:r>
            <a:r>
              <a:rPr sz="1800" b="1" spc="80" dirty="0">
                <a:latin typeface="Arial"/>
                <a:cs typeface="Arial"/>
              </a:rPr>
              <a:t>p</a:t>
            </a:r>
            <a:r>
              <a:rPr sz="1800" b="1" spc="25" dirty="0">
                <a:latin typeface="Arial"/>
                <a:cs typeface="Arial"/>
              </a:rPr>
              <a:t>uts</a:t>
            </a:r>
            <a:r>
              <a:rPr sz="1800" b="1" spc="100" dirty="0">
                <a:latin typeface="Arial"/>
                <a:cs typeface="Arial"/>
              </a:rPr>
              <a:t>()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88945" y="2736723"/>
            <a:ext cx="1343025" cy="403225"/>
          </a:xfrm>
          <a:custGeom>
            <a:avLst/>
            <a:gdLst/>
            <a:ahLst/>
            <a:cxnLst/>
            <a:rect l="l" t="t" r="r" b="b"/>
            <a:pathLst>
              <a:path w="1343025" h="403225">
                <a:moveTo>
                  <a:pt x="0" y="0"/>
                </a:moveTo>
                <a:lnTo>
                  <a:pt x="1342644" y="0"/>
                </a:lnTo>
                <a:lnTo>
                  <a:pt x="1342644" y="403098"/>
                </a:lnTo>
                <a:lnTo>
                  <a:pt x="0" y="403098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9000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14816" y="2828851"/>
            <a:ext cx="140779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0" dirty="0">
                <a:latin typeface="Arial"/>
                <a:cs typeface="Arial"/>
              </a:rPr>
              <a:t>s</a:t>
            </a:r>
            <a:r>
              <a:rPr sz="1600" b="1" spc="25" dirty="0">
                <a:latin typeface="Arial"/>
                <a:cs typeface="Arial"/>
              </a:rPr>
              <a:t>i</a:t>
            </a:r>
            <a:r>
              <a:rPr sz="1600" b="1" spc="170" dirty="0">
                <a:latin typeface="Arial"/>
                <a:cs typeface="Arial"/>
              </a:rPr>
              <a:t>mN</a:t>
            </a:r>
            <a:r>
              <a:rPr sz="1600" b="1" spc="15" dirty="0">
                <a:latin typeface="Arial"/>
                <a:cs typeface="Arial"/>
              </a:rPr>
              <a:t>Games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88966" y="2731389"/>
            <a:ext cx="1659889" cy="402590"/>
          </a:xfrm>
          <a:custGeom>
            <a:avLst/>
            <a:gdLst/>
            <a:ahLst/>
            <a:cxnLst/>
            <a:rect l="l" t="t" r="r" b="b"/>
            <a:pathLst>
              <a:path w="1659889" h="402589">
                <a:moveTo>
                  <a:pt x="0" y="0"/>
                </a:moveTo>
                <a:lnTo>
                  <a:pt x="1659636" y="0"/>
                </a:lnTo>
                <a:lnTo>
                  <a:pt x="1659636" y="402336"/>
                </a:lnTo>
                <a:lnTo>
                  <a:pt x="0" y="402336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9000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13017" y="2732913"/>
            <a:ext cx="1672589" cy="402590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00" b="1" spc="85" dirty="0">
                <a:latin typeface="Arial"/>
                <a:cs typeface="Arial"/>
              </a:rPr>
              <a:t>p</a:t>
            </a:r>
            <a:r>
              <a:rPr sz="1600" b="1" spc="60" dirty="0">
                <a:latin typeface="Arial"/>
                <a:cs typeface="Arial"/>
              </a:rPr>
              <a:t>r</a:t>
            </a:r>
            <a:r>
              <a:rPr sz="1600" b="1" spc="25" dirty="0">
                <a:latin typeface="Arial"/>
                <a:cs typeface="Arial"/>
              </a:rPr>
              <a:t>i</a:t>
            </a:r>
            <a:r>
              <a:rPr sz="1600" b="1" spc="60" dirty="0">
                <a:latin typeface="Arial"/>
                <a:cs typeface="Arial"/>
              </a:rPr>
              <a:t>n</a:t>
            </a:r>
            <a:r>
              <a:rPr sz="1600" b="1" spc="130" dirty="0">
                <a:latin typeface="Arial"/>
                <a:cs typeface="Arial"/>
              </a:rPr>
              <a:t>t</a:t>
            </a:r>
            <a:r>
              <a:rPr sz="1600" b="1" spc="-105" dirty="0">
                <a:latin typeface="Arial"/>
                <a:cs typeface="Arial"/>
              </a:rPr>
              <a:t>S</a:t>
            </a:r>
            <a:r>
              <a:rPr sz="1600" b="1" spc="60" dirty="0">
                <a:latin typeface="Arial"/>
                <a:cs typeface="Arial"/>
              </a:rPr>
              <a:t>u</a:t>
            </a:r>
            <a:r>
              <a:rPr sz="1600" b="1" spc="105" dirty="0">
                <a:latin typeface="Arial"/>
                <a:cs typeface="Arial"/>
              </a:rPr>
              <a:t>mma</a:t>
            </a:r>
            <a:r>
              <a:rPr sz="1600" b="1" spc="125" dirty="0">
                <a:latin typeface="Arial"/>
                <a:cs typeface="Arial"/>
              </a:rPr>
              <a:t>r</a:t>
            </a:r>
            <a:r>
              <a:rPr sz="1600" b="1" spc="25" dirty="0">
                <a:latin typeface="Arial"/>
                <a:cs typeface="Arial"/>
              </a:rPr>
              <a:t>y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35270" y="1778889"/>
            <a:ext cx="2659380" cy="962025"/>
          </a:xfrm>
          <a:custGeom>
            <a:avLst/>
            <a:gdLst/>
            <a:ahLst/>
            <a:cxnLst/>
            <a:rect l="l" t="t" r="r" b="b"/>
            <a:pathLst>
              <a:path w="2659379" h="962025">
                <a:moveTo>
                  <a:pt x="2659291" y="0"/>
                </a:moveTo>
                <a:lnTo>
                  <a:pt x="0" y="961555"/>
                </a:lnTo>
              </a:path>
            </a:pathLst>
          </a:custGeom>
          <a:ln w="2209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60263" y="1778889"/>
            <a:ext cx="835025" cy="958215"/>
          </a:xfrm>
          <a:custGeom>
            <a:avLst/>
            <a:gdLst/>
            <a:ahLst/>
            <a:cxnLst/>
            <a:rect l="l" t="t" r="r" b="b"/>
            <a:pathLst>
              <a:path w="835025" h="958214">
                <a:moveTo>
                  <a:pt x="834809" y="0"/>
                </a:moveTo>
                <a:lnTo>
                  <a:pt x="0" y="957846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94657" y="1778889"/>
            <a:ext cx="1024255" cy="952500"/>
          </a:xfrm>
          <a:custGeom>
            <a:avLst/>
            <a:gdLst/>
            <a:ahLst/>
            <a:cxnLst/>
            <a:rect l="l" t="t" r="r" b="b"/>
            <a:pathLst>
              <a:path w="1024254" h="952500">
                <a:moveTo>
                  <a:pt x="0" y="0"/>
                </a:moveTo>
                <a:lnTo>
                  <a:pt x="1024153" y="952195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94657" y="1778889"/>
            <a:ext cx="2947670" cy="953769"/>
          </a:xfrm>
          <a:custGeom>
            <a:avLst/>
            <a:gdLst/>
            <a:ahLst/>
            <a:cxnLst/>
            <a:rect l="l" t="t" r="r" b="b"/>
            <a:pathLst>
              <a:path w="2947670" h="953769">
                <a:moveTo>
                  <a:pt x="0" y="0"/>
                </a:moveTo>
                <a:lnTo>
                  <a:pt x="2947682" y="953744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03522" y="2173009"/>
            <a:ext cx="208279" cy="225425"/>
          </a:xfrm>
          <a:custGeom>
            <a:avLst/>
            <a:gdLst/>
            <a:ahLst/>
            <a:cxnLst/>
            <a:rect l="l" t="t" r="r" b="b"/>
            <a:pathLst>
              <a:path w="208279" h="225425">
                <a:moveTo>
                  <a:pt x="0" y="224917"/>
                </a:moveTo>
                <a:lnTo>
                  <a:pt x="207772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74683" y="2126362"/>
            <a:ext cx="80010" cy="81915"/>
          </a:xfrm>
          <a:custGeom>
            <a:avLst/>
            <a:gdLst/>
            <a:ahLst/>
            <a:cxnLst/>
            <a:rect l="l" t="t" r="r" b="b"/>
            <a:pathLst>
              <a:path w="80010" h="81914">
                <a:moveTo>
                  <a:pt x="79692" y="0"/>
                </a:moveTo>
                <a:lnTo>
                  <a:pt x="0" y="30124"/>
                </a:lnTo>
                <a:lnTo>
                  <a:pt x="55981" y="81826"/>
                </a:lnTo>
                <a:lnTo>
                  <a:pt x="79692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89372" y="2261997"/>
            <a:ext cx="144145" cy="161290"/>
          </a:xfrm>
          <a:custGeom>
            <a:avLst/>
            <a:gdLst/>
            <a:ahLst/>
            <a:cxnLst/>
            <a:rect l="l" t="t" r="r" b="b"/>
            <a:pathLst>
              <a:path w="144145" h="161289">
                <a:moveTo>
                  <a:pt x="0" y="0"/>
                </a:moveTo>
                <a:lnTo>
                  <a:pt x="143979" y="161061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96489" y="2388201"/>
            <a:ext cx="79375" cy="82550"/>
          </a:xfrm>
          <a:custGeom>
            <a:avLst/>
            <a:gdLst/>
            <a:ahLst/>
            <a:cxnLst/>
            <a:rect l="l" t="t" r="r" b="b"/>
            <a:pathLst>
              <a:path w="79375" h="82550">
                <a:moveTo>
                  <a:pt x="56807" y="0"/>
                </a:moveTo>
                <a:lnTo>
                  <a:pt x="0" y="50787"/>
                </a:lnTo>
                <a:lnTo>
                  <a:pt x="79184" y="82207"/>
                </a:lnTo>
                <a:lnTo>
                  <a:pt x="56807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90032" y="2270561"/>
            <a:ext cx="185420" cy="175260"/>
          </a:xfrm>
          <a:custGeom>
            <a:avLst/>
            <a:gdLst/>
            <a:ahLst/>
            <a:cxnLst/>
            <a:rect l="l" t="t" r="r" b="b"/>
            <a:pathLst>
              <a:path w="185420" h="175260">
                <a:moveTo>
                  <a:pt x="184924" y="17476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43879" y="2226939"/>
            <a:ext cx="81915" cy="80645"/>
          </a:xfrm>
          <a:custGeom>
            <a:avLst/>
            <a:gdLst/>
            <a:ahLst/>
            <a:cxnLst/>
            <a:rect l="l" t="t" r="r" b="b"/>
            <a:pathLst>
              <a:path w="81914" h="80644">
                <a:moveTo>
                  <a:pt x="0" y="0"/>
                </a:moveTo>
                <a:lnTo>
                  <a:pt x="29210" y="80035"/>
                </a:lnTo>
                <a:lnTo>
                  <a:pt x="81546" y="24650"/>
                </a:lnTo>
                <a:lnTo>
                  <a:pt x="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69127" y="2149220"/>
            <a:ext cx="319405" cy="94615"/>
          </a:xfrm>
          <a:custGeom>
            <a:avLst/>
            <a:gdLst/>
            <a:ahLst/>
            <a:cxnLst/>
            <a:rect l="l" t="t" r="r" b="b"/>
            <a:pathLst>
              <a:path w="319404" h="94614">
                <a:moveTo>
                  <a:pt x="0" y="0"/>
                </a:moveTo>
                <a:lnTo>
                  <a:pt x="319214" y="94564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65340" y="2203649"/>
            <a:ext cx="84455" cy="73660"/>
          </a:xfrm>
          <a:custGeom>
            <a:avLst/>
            <a:gdLst/>
            <a:ahLst/>
            <a:cxnLst/>
            <a:rect l="l" t="t" r="r" b="b"/>
            <a:pathLst>
              <a:path w="84454" h="73660">
                <a:moveTo>
                  <a:pt x="21653" y="0"/>
                </a:moveTo>
                <a:lnTo>
                  <a:pt x="0" y="73063"/>
                </a:lnTo>
                <a:lnTo>
                  <a:pt x="83883" y="58178"/>
                </a:lnTo>
                <a:lnTo>
                  <a:pt x="21653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453143" y="2157957"/>
            <a:ext cx="361950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</a:t>
            </a: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r>
              <a:rPr sz="1200" b="1" spc="-105" dirty="0">
                <a:latin typeface="FZLTZHB--B51-0"/>
                <a:cs typeface="FZLTZHB--B51-0"/>
              </a:rPr>
              <a:t> </a:t>
            </a:r>
            <a:r>
              <a:rPr sz="1200" b="1" spc="-150" dirty="0">
                <a:latin typeface="FZLTZHB--B51-0"/>
                <a:cs typeface="FZLTZHB--B51-0"/>
              </a:rPr>
              <a:t>n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25759" y="2287954"/>
            <a:ext cx="4457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75" dirty="0">
                <a:latin typeface="FZLTZHB--B51-0"/>
                <a:cs typeface="FZLTZHB--B51-0"/>
              </a:rPr>
              <a:t>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0" dirty="0">
                <a:latin typeface="FZLTZHB--B51-0"/>
                <a:cs typeface="FZLTZHB--B51-0"/>
              </a:rPr>
              <a:t>sA</a:t>
            </a:r>
            <a:r>
              <a:rPr sz="1200" b="1" spc="-75" dirty="0">
                <a:latin typeface="FZLTZHB--B51-0"/>
                <a:cs typeface="FZLTZHB--B51-0"/>
              </a:rPr>
              <a:t> 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5" dirty="0">
                <a:latin typeface="FZLTZHB--B51-0"/>
                <a:cs typeface="FZLTZHB--B51-0"/>
              </a:rPr>
              <a:t>sB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03558" y="1948559"/>
            <a:ext cx="4457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75" dirty="0">
                <a:latin typeface="FZLTZHB--B51-0"/>
                <a:cs typeface="FZLTZHB--B51-0"/>
              </a:rPr>
              <a:t>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0" dirty="0">
                <a:latin typeface="FZLTZHB--B51-0"/>
                <a:cs typeface="FZLTZHB--B51-0"/>
              </a:rPr>
              <a:t>sA</a:t>
            </a:r>
            <a:r>
              <a:rPr sz="1200" b="1" spc="-75" dirty="0">
                <a:latin typeface="FZLTZHB--B51-0"/>
                <a:cs typeface="FZLTZHB--B51-0"/>
              </a:rPr>
              <a:t> wi</a:t>
            </a:r>
            <a:r>
              <a:rPr sz="1200" b="1" spc="-80" dirty="0">
                <a:latin typeface="FZLTZHB--B51-0"/>
                <a:cs typeface="FZLTZHB--B51-0"/>
              </a:rPr>
              <a:t>n</a:t>
            </a:r>
            <a:r>
              <a:rPr sz="1200" b="1" spc="-185" dirty="0">
                <a:latin typeface="FZLTZHB--B51-0"/>
                <a:cs typeface="FZLTZHB--B51-0"/>
              </a:rPr>
              <a:t>sB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43283" y="3666435"/>
            <a:ext cx="15519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0" dirty="0">
                <a:latin typeface="Arial"/>
                <a:cs typeface="Arial"/>
              </a:rPr>
              <a:t>s</a:t>
            </a:r>
            <a:r>
              <a:rPr sz="1600" b="1" spc="25" dirty="0">
                <a:latin typeface="Arial"/>
                <a:cs typeface="Arial"/>
              </a:rPr>
              <a:t>i</a:t>
            </a:r>
            <a:r>
              <a:rPr sz="1600" b="1" spc="110" dirty="0">
                <a:latin typeface="Arial"/>
                <a:cs typeface="Arial"/>
              </a:rPr>
              <a:t>m</a:t>
            </a:r>
            <a:r>
              <a:rPr sz="1600" b="1" spc="100" dirty="0">
                <a:latin typeface="Arial"/>
                <a:cs typeface="Arial"/>
              </a:rPr>
              <a:t>O</a:t>
            </a:r>
            <a:r>
              <a:rPr sz="1600" b="1" spc="60" dirty="0">
                <a:latin typeface="Arial"/>
                <a:cs typeface="Arial"/>
              </a:rPr>
              <a:t>n</a:t>
            </a:r>
            <a:r>
              <a:rPr sz="1600" b="1" spc="45" dirty="0">
                <a:latin typeface="Arial"/>
                <a:cs typeface="Arial"/>
              </a:rPr>
              <a:t>eGame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88966" y="3568827"/>
            <a:ext cx="1659889" cy="402590"/>
          </a:xfrm>
          <a:custGeom>
            <a:avLst/>
            <a:gdLst/>
            <a:ahLst/>
            <a:cxnLst/>
            <a:rect l="l" t="t" r="r" b="b"/>
            <a:pathLst>
              <a:path w="1659889" h="402589">
                <a:moveTo>
                  <a:pt x="0" y="0"/>
                </a:moveTo>
                <a:lnTo>
                  <a:pt x="1659636" y="0"/>
                </a:lnTo>
                <a:lnTo>
                  <a:pt x="1659636" y="402336"/>
                </a:lnTo>
                <a:lnTo>
                  <a:pt x="0" y="402336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1DB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8784" y="3133725"/>
            <a:ext cx="0" cy="435609"/>
          </a:xfrm>
          <a:custGeom>
            <a:avLst/>
            <a:gdLst/>
            <a:ahLst/>
            <a:cxnLst/>
            <a:rect l="l" t="t" r="r" b="b"/>
            <a:pathLst>
              <a:path h="435610">
                <a:moveTo>
                  <a:pt x="0" y="0"/>
                </a:moveTo>
                <a:lnTo>
                  <a:pt x="0" y="435114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36489" y="3228975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0"/>
                </a:moveTo>
                <a:lnTo>
                  <a:pt x="0" y="181914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98392" y="339819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960373" y="3174923"/>
            <a:ext cx="36195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</a:t>
            </a:r>
            <a:r>
              <a:rPr sz="1200" b="1" spc="-45" dirty="0">
                <a:latin typeface="FZLTZHB--B51-0"/>
                <a:cs typeface="FZLTZHB--B51-0"/>
              </a:rPr>
              <a:t>pro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20892" y="3283332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18191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82796" y="32198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20963" y="3182986"/>
            <a:ext cx="53022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0" dirty="0">
                <a:latin typeface="FZLTZHB--B51-0"/>
                <a:cs typeface="FZLTZHB--B51-0"/>
              </a:rPr>
              <a:t>sc</a:t>
            </a:r>
            <a:r>
              <a:rPr sz="1200" b="1" spc="-105" dirty="0">
                <a:latin typeface="FZLTZHB--B51-0"/>
                <a:cs typeface="FZLTZHB--B51-0"/>
              </a:rPr>
              <a:t>o</a:t>
            </a:r>
            <a:r>
              <a:rPr sz="1200" b="1" dirty="0">
                <a:latin typeface="FZLTZHB--B51-0"/>
                <a:cs typeface="FZLTZHB--B51-0"/>
              </a:rPr>
              <a:t>r</a:t>
            </a:r>
            <a:r>
              <a:rPr sz="1200" b="1" spc="5" dirty="0">
                <a:latin typeface="FZLTZHB--B51-0"/>
                <a:cs typeface="FZLTZHB--B51-0"/>
              </a:rPr>
              <a:t>e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sc</a:t>
            </a:r>
            <a:r>
              <a:rPr sz="1200" b="1" spc="-105" dirty="0">
                <a:latin typeface="FZLTZHB--B51-0"/>
                <a:cs typeface="FZLTZHB--B51-0"/>
              </a:rPr>
              <a:t>o</a:t>
            </a:r>
            <a:r>
              <a:rPr sz="1200" b="1" dirty="0">
                <a:latin typeface="FZLTZHB--B51-0"/>
                <a:cs typeface="FZLTZHB--B51-0"/>
              </a:rPr>
              <a:t>r</a:t>
            </a:r>
            <a:r>
              <a:rPr sz="1200" b="1" spc="5" dirty="0">
                <a:latin typeface="FZLTZHB--B51-0"/>
                <a:cs typeface="FZLTZHB--B51-0"/>
              </a:rPr>
              <a:t>e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98501" y="4510513"/>
            <a:ext cx="12401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80" dirty="0">
                <a:latin typeface="Arial"/>
                <a:cs typeface="Arial"/>
              </a:rPr>
              <a:t>g</a:t>
            </a:r>
            <a:r>
              <a:rPr sz="1600" b="1" spc="70" dirty="0">
                <a:latin typeface="Arial"/>
                <a:cs typeface="Arial"/>
              </a:rPr>
              <a:t>ame</a:t>
            </a:r>
            <a:r>
              <a:rPr sz="1600" b="1" spc="65" dirty="0">
                <a:latin typeface="Arial"/>
                <a:cs typeface="Arial"/>
              </a:rPr>
              <a:t>O</a:t>
            </a:r>
            <a:r>
              <a:rPr sz="1600" b="1" spc="15" dirty="0">
                <a:latin typeface="Arial"/>
                <a:cs typeface="Arial"/>
              </a:rPr>
              <a:t>v</a:t>
            </a:r>
            <a:r>
              <a:rPr sz="1600" b="1" spc="35" dirty="0">
                <a:latin typeface="Arial"/>
                <a:cs typeface="Arial"/>
              </a:rPr>
              <a:t>e</a:t>
            </a:r>
            <a:r>
              <a:rPr sz="1600" b="1" spc="50" dirty="0">
                <a:latin typeface="Arial"/>
                <a:cs typeface="Arial"/>
              </a:rPr>
              <a:t>r</a:t>
            </a:r>
            <a:r>
              <a:rPr sz="1600" b="1" spc="85" dirty="0">
                <a:latin typeface="Arial"/>
                <a:cs typeface="Arial"/>
              </a:rPr>
              <a:t>(</a:t>
            </a:r>
            <a:r>
              <a:rPr sz="1600" b="1" spc="9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688966" y="4413122"/>
            <a:ext cx="1659889" cy="402590"/>
          </a:xfrm>
          <a:custGeom>
            <a:avLst/>
            <a:gdLst/>
            <a:ahLst/>
            <a:cxnLst/>
            <a:rect l="l" t="t" r="r" b="b"/>
            <a:pathLst>
              <a:path w="1659889" h="402589">
                <a:moveTo>
                  <a:pt x="0" y="0"/>
                </a:moveTo>
                <a:lnTo>
                  <a:pt x="1659636" y="0"/>
                </a:lnTo>
                <a:lnTo>
                  <a:pt x="1659636" y="402335"/>
                </a:lnTo>
                <a:lnTo>
                  <a:pt x="0" y="402335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010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18784" y="3978021"/>
            <a:ext cx="0" cy="435609"/>
          </a:xfrm>
          <a:custGeom>
            <a:avLst/>
            <a:gdLst/>
            <a:ahLst/>
            <a:cxnLst/>
            <a:rect l="l" t="t" r="r" b="b"/>
            <a:pathLst>
              <a:path h="435610">
                <a:moveTo>
                  <a:pt x="0" y="0"/>
                </a:moveTo>
                <a:lnTo>
                  <a:pt x="0" y="435114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35727" y="4072509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0"/>
                </a:moveTo>
                <a:lnTo>
                  <a:pt x="0" y="181914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97630" y="42417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20130" y="4126866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18191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82034" y="406336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762456" y="4027064"/>
            <a:ext cx="4457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910">
              <a:lnSpc>
                <a:spcPct val="100000"/>
              </a:lnSpc>
            </a:pPr>
            <a:r>
              <a:rPr sz="1200" b="1" spc="-70" dirty="0">
                <a:latin typeface="FZLTZHB--B51-0"/>
                <a:cs typeface="FZLTZHB--B51-0"/>
              </a:rPr>
              <a:t>Tr</a:t>
            </a:r>
            <a:r>
              <a:rPr sz="1200" b="1" spc="-75" dirty="0">
                <a:latin typeface="FZLTZHB--B51-0"/>
                <a:cs typeface="FZLTZHB--B51-0"/>
              </a:rPr>
              <a:t>u</a:t>
            </a:r>
            <a:r>
              <a:rPr sz="1200" b="1" spc="-140" dirty="0">
                <a:latin typeface="FZLTZHB--B51-0"/>
                <a:cs typeface="FZLTZHB--B51-0"/>
              </a:rPr>
              <a:t>e</a:t>
            </a:r>
            <a:r>
              <a:rPr sz="1200" b="1" spc="-60" dirty="0">
                <a:latin typeface="FZLTZHB--B51-0"/>
                <a:cs typeface="FZLTZHB--B51-0"/>
              </a:rPr>
              <a:t> </a:t>
            </a:r>
            <a:r>
              <a:rPr sz="1200" b="1" spc="10" dirty="0">
                <a:latin typeface="FZLTZHB--B51-0"/>
                <a:cs typeface="FZLTZHB--B51-0"/>
              </a:rPr>
              <a:t>Fal</a:t>
            </a:r>
            <a:r>
              <a:rPr sz="1200" b="1" spc="-105" dirty="0">
                <a:latin typeface="FZLTZHB--B51-0"/>
                <a:cs typeface="FZLTZHB--B51-0"/>
              </a:rPr>
              <a:t>se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14680" y="4027064"/>
            <a:ext cx="53022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100" dirty="0">
                <a:latin typeface="FZLTZHB--B51-0"/>
                <a:cs typeface="FZLTZHB--B51-0"/>
              </a:rPr>
              <a:t>sc</a:t>
            </a:r>
            <a:r>
              <a:rPr sz="1200" b="1" spc="-105" dirty="0">
                <a:latin typeface="FZLTZHB--B51-0"/>
                <a:cs typeface="FZLTZHB--B51-0"/>
              </a:rPr>
              <a:t>o</a:t>
            </a:r>
            <a:r>
              <a:rPr sz="1200" b="1" dirty="0">
                <a:latin typeface="FZLTZHB--B51-0"/>
                <a:cs typeface="FZLTZHB--B51-0"/>
              </a:rPr>
              <a:t>r</a:t>
            </a:r>
            <a:r>
              <a:rPr sz="1200" b="1" spc="5" dirty="0">
                <a:latin typeface="FZLTZHB--B51-0"/>
                <a:cs typeface="FZLTZHB--B51-0"/>
              </a:rPr>
              <a:t>e</a:t>
            </a:r>
            <a:r>
              <a:rPr sz="1200" b="1" spc="-285" dirty="0">
                <a:latin typeface="FZLTZHB--B51-0"/>
                <a:cs typeface="FZLTZHB--B51-0"/>
              </a:rPr>
              <a:t>A</a:t>
            </a:r>
            <a:r>
              <a:rPr sz="1200" b="1" spc="-100" dirty="0">
                <a:latin typeface="FZLTZHB--B51-0"/>
                <a:cs typeface="FZLTZHB--B51-0"/>
              </a:rPr>
              <a:t> sc</a:t>
            </a:r>
            <a:r>
              <a:rPr sz="1200" b="1" spc="-105" dirty="0">
                <a:latin typeface="FZLTZHB--B51-0"/>
                <a:cs typeface="FZLTZHB--B51-0"/>
              </a:rPr>
              <a:t>o</a:t>
            </a:r>
            <a:r>
              <a:rPr sz="1200" b="1" dirty="0">
                <a:latin typeface="FZLTZHB--B51-0"/>
                <a:cs typeface="FZLTZHB--B51-0"/>
              </a:rPr>
              <a:t>r</a:t>
            </a:r>
            <a:r>
              <a:rPr sz="1200" b="1" spc="5" dirty="0">
                <a:latin typeface="FZLTZHB--B51-0"/>
                <a:cs typeface="FZLTZHB--B51-0"/>
              </a:rPr>
              <a:t>e</a:t>
            </a:r>
            <a:r>
              <a:rPr sz="1200" b="1" spc="-295" dirty="0">
                <a:latin typeface="FZLTZHB--B51-0"/>
                <a:cs typeface="FZLTZHB--B51-0"/>
              </a:rPr>
              <a:t>B</a:t>
            </a:r>
            <a:endParaRPr sz="1200">
              <a:latin typeface="FZLTZHB--B51-0"/>
              <a:cs typeface="FZLTZHB--B51-0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96681" y="1663826"/>
            <a:ext cx="3350895" cy="2946400"/>
          </a:xfrm>
          <a:custGeom>
            <a:avLst/>
            <a:gdLst/>
            <a:ahLst/>
            <a:cxnLst/>
            <a:rect l="l" t="t" r="r" b="b"/>
            <a:pathLst>
              <a:path w="3350895" h="2946400">
                <a:moveTo>
                  <a:pt x="1169084" y="0"/>
                </a:moveTo>
                <a:lnTo>
                  <a:pt x="1103601" y="32863"/>
                </a:lnTo>
                <a:lnTo>
                  <a:pt x="1038334" y="65813"/>
                </a:lnTo>
                <a:lnTo>
                  <a:pt x="973499" y="98932"/>
                </a:lnTo>
                <a:lnTo>
                  <a:pt x="909312" y="132306"/>
                </a:lnTo>
                <a:lnTo>
                  <a:pt x="845988" y="166020"/>
                </a:lnTo>
                <a:lnTo>
                  <a:pt x="783745" y="200160"/>
                </a:lnTo>
                <a:lnTo>
                  <a:pt x="722797" y="234810"/>
                </a:lnTo>
                <a:lnTo>
                  <a:pt x="663362" y="270056"/>
                </a:lnTo>
                <a:lnTo>
                  <a:pt x="605654" y="305981"/>
                </a:lnTo>
                <a:lnTo>
                  <a:pt x="549890" y="342672"/>
                </a:lnTo>
                <a:lnTo>
                  <a:pt x="496287" y="380214"/>
                </a:lnTo>
                <a:lnTo>
                  <a:pt x="445059" y="418691"/>
                </a:lnTo>
                <a:lnTo>
                  <a:pt x="396423" y="458189"/>
                </a:lnTo>
                <a:lnTo>
                  <a:pt x="350596" y="498793"/>
                </a:lnTo>
                <a:lnTo>
                  <a:pt x="307792" y="540587"/>
                </a:lnTo>
                <a:lnTo>
                  <a:pt x="268229" y="583657"/>
                </a:lnTo>
                <a:lnTo>
                  <a:pt x="232121" y="628087"/>
                </a:lnTo>
                <a:lnTo>
                  <a:pt x="199686" y="673964"/>
                </a:lnTo>
                <a:lnTo>
                  <a:pt x="171139" y="721371"/>
                </a:lnTo>
                <a:lnTo>
                  <a:pt x="146696" y="770394"/>
                </a:lnTo>
                <a:lnTo>
                  <a:pt x="124534" y="822461"/>
                </a:lnTo>
                <a:lnTo>
                  <a:pt x="102957" y="878599"/>
                </a:lnTo>
                <a:lnTo>
                  <a:pt x="82370" y="938290"/>
                </a:lnTo>
                <a:lnTo>
                  <a:pt x="63178" y="1001016"/>
                </a:lnTo>
                <a:lnTo>
                  <a:pt x="45786" y="1066259"/>
                </a:lnTo>
                <a:lnTo>
                  <a:pt x="30599" y="1133500"/>
                </a:lnTo>
                <a:lnTo>
                  <a:pt x="18022" y="1202220"/>
                </a:lnTo>
                <a:lnTo>
                  <a:pt x="8459" y="1271902"/>
                </a:lnTo>
                <a:lnTo>
                  <a:pt x="2317" y="1342027"/>
                </a:lnTo>
                <a:lnTo>
                  <a:pt x="0" y="1412076"/>
                </a:lnTo>
                <a:lnTo>
                  <a:pt x="1912" y="1481531"/>
                </a:lnTo>
                <a:lnTo>
                  <a:pt x="8459" y="1549874"/>
                </a:lnTo>
                <a:lnTo>
                  <a:pt x="20047" y="1616587"/>
                </a:lnTo>
                <a:lnTo>
                  <a:pt x="37079" y="1681150"/>
                </a:lnTo>
                <a:lnTo>
                  <a:pt x="59962" y="1743046"/>
                </a:lnTo>
                <a:lnTo>
                  <a:pt x="89099" y="1801756"/>
                </a:lnTo>
                <a:lnTo>
                  <a:pt x="124896" y="1856762"/>
                </a:lnTo>
                <a:lnTo>
                  <a:pt x="167759" y="1907545"/>
                </a:lnTo>
                <a:lnTo>
                  <a:pt x="218091" y="1953587"/>
                </a:lnTo>
                <a:lnTo>
                  <a:pt x="276299" y="1994369"/>
                </a:lnTo>
                <a:lnTo>
                  <a:pt x="345942" y="2029572"/>
                </a:lnTo>
                <a:lnTo>
                  <a:pt x="429349" y="2059562"/>
                </a:lnTo>
                <a:lnTo>
                  <a:pt x="525078" y="2084848"/>
                </a:lnTo>
                <a:lnTo>
                  <a:pt x="631684" y="2105941"/>
                </a:lnTo>
                <a:lnTo>
                  <a:pt x="747721" y="2123351"/>
                </a:lnTo>
                <a:lnTo>
                  <a:pt x="871745" y="2137589"/>
                </a:lnTo>
                <a:lnTo>
                  <a:pt x="1002313" y="2149164"/>
                </a:lnTo>
                <a:lnTo>
                  <a:pt x="1137979" y="2158588"/>
                </a:lnTo>
                <a:lnTo>
                  <a:pt x="1277299" y="2166370"/>
                </a:lnTo>
                <a:lnTo>
                  <a:pt x="1418829" y="2173020"/>
                </a:lnTo>
                <a:lnTo>
                  <a:pt x="1561124" y="2179050"/>
                </a:lnTo>
                <a:lnTo>
                  <a:pt x="1702739" y="2184969"/>
                </a:lnTo>
                <a:lnTo>
                  <a:pt x="1842231" y="2191287"/>
                </a:lnTo>
                <a:lnTo>
                  <a:pt x="1978154" y="2198515"/>
                </a:lnTo>
                <a:lnTo>
                  <a:pt x="2109064" y="2207164"/>
                </a:lnTo>
                <a:lnTo>
                  <a:pt x="2233517" y="2217743"/>
                </a:lnTo>
                <a:lnTo>
                  <a:pt x="2350068" y="2230762"/>
                </a:lnTo>
                <a:lnTo>
                  <a:pt x="2457272" y="2246733"/>
                </a:lnTo>
                <a:lnTo>
                  <a:pt x="2553686" y="2266165"/>
                </a:lnTo>
                <a:lnTo>
                  <a:pt x="2637864" y="2289568"/>
                </a:lnTo>
                <a:lnTo>
                  <a:pt x="2706346" y="2313624"/>
                </a:lnTo>
                <a:lnTo>
                  <a:pt x="2769974" y="2338973"/>
                </a:lnTo>
                <a:lnTo>
                  <a:pt x="2828982" y="2365555"/>
                </a:lnTo>
                <a:lnTo>
                  <a:pt x="2883601" y="2393306"/>
                </a:lnTo>
                <a:lnTo>
                  <a:pt x="2934065" y="2422166"/>
                </a:lnTo>
                <a:lnTo>
                  <a:pt x="2980606" y="2452072"/>
                </a:lnTo>
                <a:lnTo>
                  <a:pt x="3023457" y="2482961"/>
                </a:lnTo>
                <a:lnTo>
                  <a:pt x="3062851" y="2514773"/>
                </a:lnTo>
                <a:lnTo>
                  <a:pt x="3099020" y="2547444"/>
                </a:lnTo>
                <a:lnTo>
                  <a:pt x="3132197" y="2580913"/>
                </a:lnTo>
                <a:lnTo>
                  <a:pt x="3162615" y="2615117"/>
                </a:lnTo>
                <a:lnTo>
                  <a:pt x="3190506" y="2649995"/>
                </a:lnTo>
                <a:lnTo>
                  <a:pt x="3216104" y="2685485"/>
                </a:lnTo>
                <a:lnTo>
                  <a:pt x="3239640" y="2721525"/>
                </a:lnTo>
                <a:lnTo>
                  <a:pt x="3261347" y="2758052"/>
                </a:lnTo>
                <a:lnTo>
                  <a:pt x="3281459" y="2795004"/>
                </a:lnTo>
                <a:lnTo>
                  <a:pt x="3300208" y="2832320"/>
                </a:lnTo>
                <a:lnTo>
                  <a:pt x="3317826" y="2869937"/>
                </a:lnTo>
                <a:lnTo>
                  <a:pt x="3334546" y="2907794"/>
                </a:lnTo>
                <a:lnTo>
                  <a:pt x="3350601" y="2945828"/>
                </a:lnTo>
              </a:path>
            </a:pathLst>
          </a:custGeom>
          <a:ln w="25146">
            <a:solidFill>
              <a:srgbClr val="FF77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69459" y="4539023"/>
            <a:ext cx="118110" cy="141605"/>
          </a:xfrm>
          <a:custGeom>
            <a:avLst/>
            <a:gdLst/>
            <a:ahLst/>
            <a:cxnLst/>
            <a:rect l="l" t="t" r="r" b="b"/>
            <a:pathLst>
              <a:path w="118110" h="141604">
                <a:moveTo>
                  <a:pt x="0" y="47853"/>
                </a:moveTo>
                <a:lnTo>
                  <a:pt x="106680" y="141566"/>
                </a:lnTo>
                <a:lnTo>
                  <a:pt x="112144" y="70980"/>
                </a:lnTo>
                <a:lnTo>
                  <a:pt x="77965" y="70980"/>
                </a:lnTo>
                <a:lnTo>
                  <a:pt x="0" y="47853"/>
                </a:lnTo>
                <a:close/>
              </a:path>
              <a:path w="118110" h="141604">
                <a:moveTo>
                  <a:pt x="117640" y="0"/>
                </a:moveTo>
                <a:lnTo>
                  <a:pt x="77965" y="70980"/>
                </a:lnTo>
                <a:lnTo>
                  <a:pt x="112144" y="70980"/>
                </a:lnTo>
                <a:lnTo>
                  <a:pt x="11764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176963" y="4045311"/>
            <a:ext cx="10407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7700"/>
                </a:solidFill>
                <a:latin typeface="Heiti SC"/>
                <a:cs typeface="Heiti SC"/>
              </a:rPr>
              <a:t>自顶向下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体育竞技分析</a:t>
            </a:r>
          </a:p>
        </p:txBody>
      </p:sp>
      <p:sp>
        <p:nvSpPr>
          <p:cNvPr id="6" name="object 6"/>
          <p:cNvSpPr/>
          <p:nvPr/>
        </p:nvSpPr>
        <p:spPr>
          <a:xfrm>
            <a:off x="899922" y="1347977"/>
            <a:ext cx="5039995" cy="3312160"/>
          </a:xfrm>
          <a:custGeom>
            <a:avLst/>
            <a:gdLst/>
            <a:ahLst/>
            <a:cxnLst/>
            <a:rect l="l" t="t" r="r" b="b"/>
            <a:pathLst>
              <a:path w="5039995" h="3312160">
                <a:moveTo>
                  <a:pt x="0" y="0"/>
                </a:moveTo>
                <a:lnTo>
                  <a:pt x="5039868" y="0"/>
                </a:lnTo>
                <a:lnTo>
                  <a:pt x="5039868" y="3311652"/>
                </a:lnTo>
                <a:lnTo>
                  <a:pt x="0" y="3311652"/>
                </a:lnTo>
                <a:lnTo>
                  <a:pt x="0" y="0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8331" y="1466502"/>
            <a:ext cx="4942840" cy="1656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75" dirty="0">
                <a:solidFill>
                  <a:srgbClr val="780D16"/>
                </a:solidFill>
                <a:latin typeface="FZLTZHB--B51-0"/>
                <a:cs typeface="FZLTZHB--B51-0"/>
              </a:rPr>
              <a:t>&gt;</a:t>
            </a:r>
            <a:r>
              <a:rPr sz="2000" b="1" spc="-270" dirty="0">
                <a:solidFill>
                  <a:srgbClr val="780D16"/>
                </a:solidFill>
                <a:latin typeface="FZLTZHB--B51-0"/>
                <a:cs typeface="FZLTZHB--B51-0"/>
              </a:rPr>
              <a:t>&gt;&gt;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这个程序模拟两个选手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A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和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B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的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某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种竞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技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比赛</a:t>
            </a:r>
            <a:endParaRPr sz="1600">
              <a:latin typeface="Arial Unicode MS"/>
              <a:cs typeface="Arial Unicode MS"/>
            </a:endParaRPr>
          </a:p>
          <a:p>
            <a:pPr marL="12700" marR="5080" indent="-635">
              <a:lnSpc>
                <a:spcPts val="2880"/>
              </a:lnSpc>
              <a:spcBef>
                <a:spcPts val="110"/>
              </a:spcBef>
            </a:pP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程序运行需要</a:t>
            </a:r>
            <a:r>
              <a:rPr sz="1600" spc="-80" dirty="0">
                <a:solidFill>
                  <a:srgbClr val="0010FF"/>
                </a:solidFill>
                <a:latin typeface="Andale Mono"/>
                <a:cs typeface="Andale Mono"/>
              </a:rPr>
              <a:t>A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和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B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的能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力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值（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以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0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到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1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之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间的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小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数表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示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） 请输入选手</a:t>
            </a:r>
            <a:r>
              <a:rPr sz="1600" spc="-80" dirty="0">
                <a:solidFill>
                  <a:srgbClr val="0010FF"/>
                </a:solidFill>
                <a:latin typeface="Andale Mono"/>
                <a:cs typeface="Andale Mono"/>
              </a:rPr>
              <a:t>A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的能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力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值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(0</a:t>
            </a:r>
            <a:r>
              <a:rPr sz="1600" spc="-95" dirty="0">
                <a:solidFill>
                  <a:srgbClr val="0010FF"/>
                </a:solidFill>
                <a:latin typeface="Andale Mono"/>
                <a:cs typeface="Andale Mono"/>
              </a:rPr>
              <a:t>-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1)</a:t>
            </a:r>
            <a:r>
              <a:rPr sz="1600" spc="-80" dirty="0">
                <a:solidFill>
                  <a:srgbClr val="0010FF"/>
                </a:solidFill>
                <a:latin typeface="Andale Mono"/>
                <a:cs typeface="Andale Mono"/>
              </a:rPr>
              <a:t>:</a:t>
            </a:r>
            <a:r>
              <a:rPr sz="1600" spc="-110" dirty="0">
                <a:solidFill>
                  <a:srgbClr val="0010FF"/>
                </a:solidFill>
                <a:latin typeface="Andale Mono"/>
                <a:cs typeface="Andale Mono"/>
              </a:rPr>
              <a:t> </a:t>
            </a:r>
            <a:r>
              <a:rPr sz="1600" b="1" spc="70" dirty="0">
                <a:latin typeface="FZLTZHB--B51-0"/>
                <a:cs typeface="FZLTZHB--B51-0"/>
              </a:rPr>
              <a:t>0.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180" dirty="0">
                <a:latin typeface="FZLTZHB--B51-0"/>
                <a:cs typeface="FZLTZHB--B51-0"/>
              </a:rPr>
              <a:t>5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请输入选手</a:t>
            </a:r>
            <a:r>
              <a:rPr sz="1600" spc="-80" dirty="0">
                <a:solidFill>
                  <a:srgbClr val="0010FF"/>
                </a:solidFill>
                <a:latin typeface="Andale Mono"/>
                <a:cs typeface="Andale Mono"/>
              </a:rPr>
              <a:t>B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的能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力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值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(0</a:t>
            </a:r>
            <a:r>
              <a:rPr sz="1600" spc="-95" dirty="0">
                <a:solidFill>
                  <a:srgbClr val="0010FF"/>
                </a:solidFill>
                <a:latin typeface="Andale Mono"/>
                <a:cs typeface="Andale Mono"/>
              </a:rPr>
              <a:t>-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1)</a:t>
            </a:r>
            <a:r>
              <a:rPr sz="1600" spc="-80" dirty="0">
                <a:solidFill>
                  <a:srgbClr val="0010FF"/>
                </a:solidFill>
                <a:latin typeface="Andale Mono"/>
                <a:cs typeface="Andale Mono"/>
              </a:rPr>
              <a:t>:</a:t>
            </a:r>
            <a:r>
              <a:rPr sz="1600" spc="-110" dirty="0">
                <a:solidFill>
                  <a:srgbClr val="0010FF"/>
                </a:solidFill>
                <a:latin typeface="Andale Mono"/>
                <a:cs typeface="Andale Mono"/>
              </a:rPr>
              <a:t> </a:t>
            </a:r>
            <a:r>
              <a:rPr sz="1600" b="1" spc="70" dirty="0">
                <a:latin typeface="FZLTZHB--B51-0"/>
                <a:cs typeface="FZLTZHB--B51-0"/>
              </a:rPr>
              <a:t>0.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8535" y="3247670"/>
            <a:ext cx="3113405" cy="133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模拟比赛的场次</a:t>
            </a:r>
            <a:r>
              <a:rPr sz="1600" b="1" spc="340" dirty="0">
                <a:latin typeface="FZLTZHB--B51-0"/>
                <a:cs typeface="FZLTZHB--B51-0"/>
              </a:rPr>
              <a:t>: </a:t>
            </a:r>
            <a:r>
              <a:rPr sz="1600" b="1" spc="-35" dirty="0">
                <a:latin typeface="FZLTZHB--B51-0"/>
                <a:cs typeface="FZLTZHB--B51-0"/>
              </a:rPr>
              <a:t> </a:t>
            </a:r>
            <a:r>
              <a:rPr sz="1600" b="1" spc="40" dirty="0">
                <a:latin typeface="FZLTZHB--B51-0"/>
                <a:cs typeface="FZLTZHB--B51-0"/>
              </a:rPr>
              <a:t>1</a:t>
            </a:r>
            <a:r>
              <a:rPr sz="1600" b="1" spc="-195" dirty="0">
                <a:latin typeface="FZLTZHB--B51-0"/>
                <a:cs typeface="FZLTZHB--B51-0"/>
              </a:rPr>
              <a:t>000</a:t>
            </a:r>
            <a:r>
              <a:rPr sz="1600" b="1" spc="-85" dirty="0">
                <a:latin typeface="FZLTZHB--B51-0"/>
                <a:cs typeface="FZLTZHB--B51-0"/>
              </a:rPr>
              <a:t> 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竞技分析开始，共模拟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1</a:t>
            </a:r>
            <a:r>
              <a:rPr sz="1600" spc="-95" dirty="0">
                <a:solidFill>
                  <a:srgbClr val="0010FF"/>
                </a:solidFill>
                <a:latin typeface="Andale Mono"/>
                <a:cs typeface="Andale Mono"/>
              </a:rPr>
              <a:t>0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00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场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比赛 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选手</a:t>
            </a:r>
            <a:r>
              <a:rPr sz="1600" spc="-80" dirty="0">
                <a:solidFill>
                  <a:srgbClr val="0010FF"/>
                </a:solidFill>
                <a:latin typeface="Andale Mono"/>
                <a:cs typeface="Andale Mono"/>
              </a:rPr>
              <a:t>A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获胜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365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场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比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赛，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占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比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36.</a:t>
            </a:r>
            <a:r>
              <a:rPr sz="1600" spc="-95" dirty="0">
                <a:solidFill>
                  <a:srgbClr val="0010FF"/>
                </a:solidFill>
                <a:latin typeface="Andale Mono"/>
                <a:cs typeface="Andale Mono"/>
              </a:rPr>
              <a:t>5</a:t>
            </a:r>
            <a:r>
              <a:rPr sz="1600" spc="-80" dirty="0">
                <a:solidFill>
                  <a:srgbClr val="0010FF"/>
                </a:solidFill>
                <a:latin typeface="Andale Mono"/>
                <a:cs typeface="Andale Mono"/>
              </a:rPr>
              <a:t>% 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选手</a:t>
            </a:r>
            <a:r>
              <a:rPr sz="1600" spc="-80" dirty="0">
                <a:solidFill>
                  <a:srgbClr val="0010FF"/>
                </a:solidFill>
                <a:latin typeface="Andale Mono"/>
                <a:cs typeface="Andale Mono"/>
              </a:rPr>
              <a:t>B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获胜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635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场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比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赛，</a:t>
            </a:r>
            <a:r>
              <a:rPr sz="1600" spc="-10" dirty="0">
                <a:solidFill>
                  <a:srgbClr val="0010FF"/>
                </a:solidFill>
                <a:latin typeface="Arial Unicode MS"/>
                <a:cs typeface="Arial Unicode MS"/>
              </a:rPr>
              <a:t>占</a:t>
            </a:r>
            <a:r>
              <a:rPr sz="1600" dirty="0">
                <a:solidFill>
                  <a:srgbClr val="0010FF"/>
                </a:solidFill>
                <a:latin typeface="Arial Unicode MS"/>
                <a:cs typeface="Arial Unicode MS"/>
              </a:rPr>
              <a:t>比</a:t>
            </a:r>
            <a:r>
              <a:rPr sz="1600" spc="-85" dirty="0">
                <a:solidFill>
                  <a:srgbClr val="0010FF"/>
                </a:solidFill>
                <a:latin typeface="Andale Mono"/>
                <a:cs typeface="Andale Mono"/>
              </a:rPr>
              <a:t>63.</a:t>
            </a:r>
            <a:r>
              <a:rPr sz="1600" spc="-95" dirty="0">
                <a:solidFill>
                  <a:srgbClr val="0010FF"/>
                </a:solidFill>
                <a:latin typeface="Andale Mono"/>
                <a:cs typeface="Andale Mono"/>
              </a:rPr>
              <a:t>5</a:t>
            </a:r>
            <a:r>
              <a:rPr sz="1600" spc="-80" dirty="0">
                <a:solidFill>
                  <a:srgbClr val="0010FF"/>
                </a:solidFill>
                <a:latin typeface="Andale Mono"/>
                <a:cs typeface="Andale Mono"/>
              </a:rPr>
              <a:t>%</a:t>
            </a:r>
            <a:endParaRPr sz="1600">
              <a:latin typeface="Andale Mono"/>
              <a:cs typeface="Andale Mon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98979" y="3269782"/>
            <a:ext cx="15830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Heiti SC"/>
                <a:cs typeface="Heiti SC"/>
              </a:rPr>
              <a:t>能力值：</a:t>
            </a:r>
            <a:r>
              <a:rPr sz="2000" b="1" spc="70" dirty="0">
                <a:latin typeface="Arial"/>
                <a:cs typeface="Arial"/>
              </a:rPr>
              <a:t>0.</a:t>
            </a:r>
            <a:r>
              <a:rPr sz="2000" b="1" spc="100" dirty="0">
                <a:latin typeface="Arial"/>
                <a:cs typeface="Arial"/>
              </a:rPr>
              <a:t>4</a:t>
            </a:r>
            <a:r>
              <a:rPr sz="2000" b="1" spc="120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4240" y="3269782"/>
            <a:ext cx="4254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0" dirty="0">
                <a:latin typeface="Arial"/>
                <a:cs typeface="Arial"/>
              </a:rPr>
              <a:t>v</a:t>
            </a:r>
            <a:r>
              <a:rPr sz="2000" b="1" spc="10" dirty="0">
                <a:latin typeface="Arial"/>
                <a:cs typeface="Arial"/>
              </a:rPr>
              <a:t>.</a:t>
            </a:r>
            <a:r>
              <a:rPr sz="2000" b="1" spc="-130" dirty="0">
                <a:latin typeface="Arial"/>
                <a:cs typeface="Arial"/>
              </a:rPr>
              <a:t>s</a:t>
            </a:r>
            <a:r>
              <a:rPr sz="2000" b="1" spc="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3632" y="3269782"/>
            <a:ext cx="5670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5" dirty="0">
                <a:latin typeface="Arial"/>
                <a:cs typeface="Arial"/>
              </a:rPr>
              <a:t>0.50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98979" y="3902117"/>
            <a:ext cx="181863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Heiti SC"/>
                <a:cs typeface="Heiti SC"/>
              </a:rPr>
              <a:t>获胜数：</a:t>
            </a:r>
            <a:r>
              <a:rPr sz="2000" b="1" spc="95" dirty="0">
                <a:latin typeface="Arial"/>
                <a:cs typeface="Arial"/>
              </a:rPr>
              <a:t>36</a:t>
            </a:r>
            <a:r>
              <a:rPr sz="2000" b="1" spc="55" dirty="0">
                <a:latin typeface="Arial"/>
                <a:cs typeface="Arial"/>
              </a:rPr>
              <a:t>.</a:t>
            </a:r>
            <a:r>
              <a:rPr sz="2000" b="1" spc="95" dirty="0">
                <a:latin typeface="Arial"/>
                <a:cs typeface="Arial"/>
              </a:rPr>
              <a:t>5%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00631" y="3902117"/>
            <a:ext cx="4254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0" dirty="0">
                <a:latin typeface="Arial"/>
                <a:cs typeface="Arial"/>
              </a:rPr>
              <a:t>v</a:t>
            </a:r>
            <a:r>
              <a:rPr sz="2000" b="1" spc="10" dirty="0">
                <a:latin typeface="Arial"/>
                <a:cs typeface="Arial"/>
              </a:rPr>
              <a:t>.</a:t>
            </a:r>
            <a:r>
              <a:rPr sz="2000" b="1" spc="-135" dirty="0">
                <a:latin typeface="Arial"/>
                <a:cs typeface="Arial"/>
              </a:rPr>
              <a:t>s</a:t>
            </a:r>
            <a:r>
              <a:rPr sz="2000" b="1" spc="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29870" y="3902117"/>
            <a:ext cx="8032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5" dirty="0">
                <a:latin typeface="Arial"/>
                <a:cs typeface="Arial"/>
              </a:rPr>
              <a:t>63.5%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38376" y="2302361"/>
            <a:ext cx="5666740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体育竞技分析</a:t>
            </a:r>
            <a:r>
              <a:rPr sz="4000" spc="-2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dirty="0">
                <a:latin typeface="Arial Unicode MS"/>
                <a:cs typeface="Arial Unicode MS"/>
              </a:rPr>
              <a:t>举一</a:t>
            </a:r>
            <a:r>
              <a:rPr sz="4000" spc="-10" dirty="0">
                <a:latin typeface="Arial Unicode MS"/>
                <a:cs typeface="Arial Unicode MS"/>
              </a:rPr>
              <a:t>反</a:t>
            </a:r>
            <a:r>
              <a:rPr sz="4000" dirty="0">
                <a:latin typeface="Arial Unicode MS"/>
                <a:cs typeface="Arial Unicode MS"/>
              </a:rPr>
              <a:t>三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6106" y="1603177"/>
            <a:ext cx="5429885" cy="273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89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理解自顶向下和自底向上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理解自顶向下的设计思维：分而治之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理解自底向上的执行思维：模块化集成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自顶向下是“系统”思维的简化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2456" y="1505580"/>
            <a:ext cx="6886575" cy="2115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22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2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dirty="0">
                <a:latin typeface="Heiti SC"/>
                <a:cs typeface="Heiti SC"/>
              </a:rPr>
              <a:t>正向递增序号、反向递减</a:t>
            </a:r>
            <a:r>
              <a:rPr sz="2200" b="1" spc="-10" dirty="0">
                <a:latin typeface="Heiti SC"/>
                <a:cs typeface="Heiti SC"/>
              </a:rPr>
              <a:t>序</a:t>
            </a:r>
            <a:r>
              <a:rPr sz="2200" b="1" dirty="0">
                <a:latin typeface="Heiti SC"/>
                <a:cs typeface="Heiti SC"/>
              </a:rPr>
              <a:t>号、</a:t>
            </a:r>
            <a:r>
              <a:rPr sz="2200" b="1" spc="385" dirty="0">
                <a:latin typeface="Arial"/>
                <a:cs typeface="Arial"/>
              </a:rPr>
              <a:t>&lt;</a:t>
            </a:r>
            <a:r>
              <a:rPr sz="2200" b="1" dirty="0">
                <a:latin typeface="Heiti SC"/>
                <a:cs typeface="Heiti SC"/>
              </a:rPr>
              <a:t>字</a:t>
            </a:r>
            <a:r>
              <a:rPr sz="2200" b="1" spc="-10" dirty="0">
                <a:latin typeface="Heiti SC"/>
                <a:cs typeface="Heiti SC"/>
              </a:rPr>
              <a:t>符</a:t>
            </a:r>
            <a:r>
              <a:rPr sz="2200" b="1" dirty="0">
                <a:latin typeface="Heiti SC"/>
                <a:cs typeface="Heiti SC"/>
              </a:rPr>
              <a:t>串</a:t>
            </a:r>
            <a:r>
              <a:rPr sz="2200" b="1" spc="320" dirty="0">
                <a:latin typeface="Arial"/>
                <a:cs typeface="Arial"/>
              </a:rPr>
              <a:t>&gt;</a:t>
            </a:r>
            <a:r>
              <a:rPr sz="2200" b="1" spc="185" dirty="0">
                <a:latin typeface="Arial"/>
                <a:cs typeface="Arial"/>
              </a:rPr>
              <a:t>[</a:t>
            </a:r>
            <a:r>
              <a:rPr sz="2200" b="1" spc="225" dirty="0">
                <a:latin typeface="Arial"/>
                <a:cs typeface="Arial"/>
              </a:rPr>
              <a:t>M</a:t>
            </a:r>
            <a:r>
              <a:rPr sz="2200" b="1" spc="90" dirty="0">
                <a:latin typeface="Arial"/>
                <a:cs typeface="Arial"/>
              </a:rPr>
              <a:t>:</a:t>
            </a:r>
            <a:r>
              <a:rPr sz="2200" b="1" spc="114" dirty="0">
                <a:latin typeface="Arial"/>
                <a:cs typeface="Arial"/>
              </a:rPr>
              <a:t>N</a:t>
            </a:r>
            <a:r>
              <a:rPr sz="2200" b="1" spc="45" dirty="0">
                <a:latin typeface="Arial"/>
                <a:cs typeface="Arial"/>
              </a:rPr>
              <a:t>:</a:t>
            </a:r>
            <a:r>
              <a:rPr sz="2200" b="1" spc="25" dirty="0">
                <a:latin typeface="Arial"/>
                <a:cs typeface="Arial"/>
              </a:rPr>
              <a:t>K]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spc="22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200" b="1" spc="3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385" dirty="0">
                <a:latin typeface="Arial"/>
                <a:cs typeface="Arial"/>
              </a:rPr>
              <a:t>+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215" dirty="0">
                <a:latin typeface="Arial"/>
                <a:cs typeface="Arial"/>
              </a:rPr>
              <a:t>*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60" dirty="0">
                <a:latin typeface="Arial"/>
                <a:cs typeface="Arial"/>
              </a:rPr>
              <a:t>len</a:t>
            </a:r>
            <a:r>
              <a:rPr sz="2200" b="1" spc="125" dirty="0">
                <a:latin typeface="Arial"/>
                <a:cs typeface="Arial"/>
              </a:rPr>
              <a:t>()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-145" dirty="0">
                <a:latin typeface="Arial"/>
                <a:cs typeface="Arial"/>
              </a:rPr>
              <a:t>s</a:t>
            </a:r>
            <a:r>
              <a:rPr sz="2200" b="1" spc="110" dirty="0">
                <a:latin typeface="Arial"/>
                <a:cs typeface="Arial"/>
              </a:rPr>
              <a:t>t</a:t>
            </a:r>
            <a:r>
              <a:rPr sz="2200" b="1" spc="135" dirty="0">
                <a:latin typeface="Arial"/>
                <a:cs typeface="Arial"/>
              </a:rPr>
              <a:t>r</a:t>
            </a:r>
            <a:r>
              <a:rPr sz="2200" b="1" spc="125" dirty="0">
                <a:latin typeface="Arial"/>
                <a:cs typeface="Arial"/>
              </a:rPr>
              <a:t>()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65" dirty="0">
                <a:latin typeface="Arial"/>
                <a:cs typeface="Arial"/>
              </a:rPr>
              <a:t>he</a:t>
            </a:r>
            <a:r>
              <a:rPr sz="2200" b="1" spc="60" dirty="0">
                <a:latin typeface="Arial"/>
                <a:cs typeface="Arial"/>
              </a:rPr>
              <a:t>x</a:t>
            </a:r>
            <a:r>
              <a:rPr sz="2200" b="1" spc="125" dirty="0">
                <a:latin typeface="Arial"/>
                <a:cs typeface="Arial"/>
              </a:rPr>
              <a:t>()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dirty="0">
                <a:latin typeface="Arial"/>
                <a:cs typeface="Arial"/>
              </a:rPr>
              <a:t>o</a:t>
            </a:r>
            <a:r>
              <a:rPr sz="2200" b="1" spc="5" dirty="0">
                <a:latin typeface="Arial"/>
                <a:cs typeface="Arial"/>
              </a:rPr>
              <a:t>c</a:t>
            </a:r>
            <a:r>
              <a:rPr sz="2200" b="1" spc="135" dirty="0">
                <a:latin typeface="Arial"/>
                <a:cs typeface="Arial"/>
              </a:rPr>
              <a:t>t(</a:t>
            </a:r>
            <a:r>
              <a:rPr sz="2200" b="1" spc="140" dirty="0">
                <a:latin typeface="Arial"/>
                <a:cs typeface="Arial"/>
              </a:rPr>
              <a:t>)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95" dirty="0">
                <a:latin typeface="Arial"/>
                <a:cs typeface="Arial"/>
              </a:rPr>
              <a:t>o</a:t>
            </a:r>
            <a:r>
              <a:rPr sz="2200" b="1" spc="85" dirty="0">
                <a:latin typeface="Arial"/>
                <a:cs typeface="Arial"/>
              </a:rPr>
              <a:t>rd</a:t>
            </a:r>
            <a:r>
              <a:rPr sz="2200" b="1" spc="125" dirty="0">
                <a:latin typeface="Arial"/>
                <a:cs typeface="Arial"/>
              </a:rPr>
              <a:t>()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-90" dirty="0">
                <a:latin typeface="Arial"/>
                <a:cs typeface="Arial"/>
              </a:rPr>
              <a:t>c</a:t>
            </a:r>
            <a:r>
              <a:rPr sz="2200" b="1" spc="75" dirty="0">
                <a:latin typeface="Arial"/>
                <a:cs typeface="Arial"/>
              </a:rPr>
              <a:t>hr</a:t>
            </a:r>
            <a:r>
              <a:rPr sz="2200" b="1" spc="130" dirty="0">
                <a:latin typeface="Arial"/>
                <a:cs typeface="Arial"/>
              </a:rPr>
              <a:t>(</a:t>
            </a:r>
            <a:r>
              <a:rPr sz="2200" b="1" spc="125" dirty="0"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800">
              <a:latin typeface="Times New Roman"/>
              <a:cs typeface="Times New Roman"/>
            </a:endParaRPr>
          </a:p>
          <a:p>
            <a:pPr marL="216535" indent="-203835">
              <a:lnSpc>
                <a:spcPct val="100000"/>
              </a:lnSpc>
              <a:buClr>
                <a:srgbClr val="007EDE"/>
              </a:buClr>
              <a:buChar char="-"/>
              <a:tabLst>
                <a:tab pos="217170" algn="l"/>
              </a:tabLst>
            </a:pPr>
            <a:r>
              <a:rPr sz="2200" b="1" spc="15" dirty="0">
                <a:latin typeface="Arial"/>
                <a:cs typeface="Arial"/>
              </a:rPr>
              <a:t>.</a:t>
            </a:r>
            <a:r>
              <a:rPr sz="2200" b="1" spc="40" dirty="0">
                <a:latin typeface="Arial"/>
                <a:cs typeface="Arial"/>
              </a:rPr>
              <a:t>l</a:t>
            </a:r>
            <a:r>
              <a:rPr sz="2200" b="1" spc="90" dirty="0">
                <a:latin typeface="Arial"/>
                <a:cs typeface="Arial"/>
              </a:rPr>
              <a:t>o</a:t>
            </a:r>
            <a:r>
              <a:rPr sz="2200" b="1" spc="150" dirty="0">
                <a:latin typeface="Arial"/>
                <a:cs typeface="Arial"/>
              </a:rPr>
              <a:t>w</a:t>
            </a:r>
            <a:r>
              <a:rPr sz="2200" b="1" spc="85" dirty="0">
                <a:latin typeface="Arial"/>
                <a:cs typeface="Arial"/>
              </a:rPr>
              <a:t>er(</a:t>
            </a:r>
            <a:r>
              <a:rPr sz="2200" b="1" spc="125" dirty="0">
                <a:latin typeface="Arial"/>
                <a:cs typeface="Arial"/>
              </a:rPr>
              <a:t>)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15" dirty="0">
                <a:latin typeface="Arial"/>
                <a:cs typeface="Arial"/>
              </a:rPr>
              <a:t>.</a:t>
            </a:r>
            <a:r>
              <a:rPr sz="2200" b="1" spc="80" dirty="0">
                <a:latin typeface="Arial"/>
                <a:cs typeface="Arial"/>
              </a:rPr>
              <a:t>u</a:t>
            </a:r>
            <a:r>
              <a:rPr sz="2200" b="1" spc="114" dirty="0">
                <a:latin typeface="Arial"/>
                <a:cs typeface="Arial"/>
              </a:rPr>
              <a:t>pp</a:t>
            </a:r>
            <a:r>
              <a:rPr sz="2200" b="1" spc="50" dirty="0">
                <a:latin typeface="Arial"/>
                <a:cs typeface="Arial"/>
              </a:rPr>
              <a:t>e</a:t>
            </a:r>
            <a:r>
              <a:rPr sz="2200" b="1" spc="100" dirty="0">
                <a:latin typeface="Arial"/>
                <a:cs typeface="Arial"/>
              </a:rPr>
              <a:t>r(</a:t>
            </a:r>
            <a:r>
              <a:rPr sz="2200" b="1" spc="125" dirty="0">
                <a:latin typeface="Arial"/>
                <a:cs typeface="Arial"/>
              </a:rPr>
              <a:t>)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-40" dirty="0">
                <a:latin typeface="Arial"/>
                <a:cs typeface="Arial"/>
              </a:rPr>
              <a:t>.</a:t>
            </a:r>
            <a:r>
              <a:rPr sz="2200" b="1" spc="-85" dirty="0">
                <a:latin typeface="Arial"/>
                <a:cs typeface="Arial"/>
              </a:rPr>
              <a:t>s</a:t>
            </a:r>
            <a:r>
              <a:rPr sz="2200" b="1" spc="114" dirty="0">
                <a:latin typeface="Arial"/>
                <a:cs typeface="Arial"/>
              </a:rPr>
              <a:t>p</a:t>
            </a:r>
            <a:r>
              <a:rPr sz="2200" b="1" spc="40" dirty="0">
                <a:latin typeface="Arial"/>
                <a:cs typeface="Arial"/>
              </a:rPr>
              <a:t>l</a:t>
            </a:r>
            <a:r>
              <a:rPr sz="2200" b="1" spc="35" dirty="0">
                <a:latin typeface="Arial"/>
                <a:cs typeface="Arial"/>
              </a:rPr>
              <a:t>i</a:t>
            </a:r>
            <a:r>
              <a:rPr sz="2200" b="1" spc="135" dirty="0">
                <a:latin typeface="Arial"/>
                <a:cs typeface="Arial"/>
              </a:rPr>
              <a:t>t(</a:t>
            </a:r>
            <a:r>
              <a:rPr sz="2200" b="1" spc="140" dirty="0">
                <a:latin typeface="Arial"/>
                <a:cs typeface="Arial"/>
              </a:rPr>
              <a:t>)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15" dirty="0">
                <a:latin typeface="Arial"/>
                <a:cs typeface="Arial"/>
              </a:rPr>
              <a:t>.</a:t>
            </a:r>
            <a:r>
              <a:rPr sz="2200" b="1" spc="5" dirty="0">
                <a:latin typeface="Arial"/>
                <a:cs typeface="Arial"/>
              </a:rPr>
              <a:t>c</a:t>
            </a:r>
            <a:r>
              <a:rPr sz="2200" b="1" dirty="0">
                <a:latin typeface="Arial"/>
                <a:cs typeface="Arial"/>
              </a:rPr>
              <a:t>o</a:t>
            </a:r>
            <a:r>
              <a:rPr sz="2200" b="1" spc="80" dirty="0">
                <a:latin typeface="Arial"/>
                <a:cs typeface="Arial"/>
              </a:rPr>
              <a:t>un</a:t>
            </a:r>
            <a:r>
              <a:rPr sz="2200" b="1" spc="175" dirty="0">
                <a:latin typeface="Arial"/>
                <a:cs typeface="Arial"/>
              </a:rPr>
              <a:t>t</a:t>
            </a:r>
            <a:r>
              <a:rPr sz="2200" b="1" spc="120" dirty="0">
                <a:latin typeface="Arial"/>
                <a:cs typeface="Arial"/>
              </a:rPr>
              <a:t>()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15" dirty="0">
                <a:latin typeface="Arial"/>
                <a:cs typeface="Arial"/>
              </a:rPr>
              <a:t>.</a:t>
            </a:r>
            <a:r>
              <a:rPr sz="2200" b="1" spc="65" dirty="0">
                <a:latin typeface="Arial"/>
                <a:cs typeface="Arial"/>
              </a:rPr>
              <a:t>r</a:t>
            </a:r>
            <a:r>
              <a:rPr sz="2200" b="1" spc="85" dirty="0">
                <a:latin typeface="Arial"/>
                <a:cs typeface="Arial"/>
              </a:rPr>
              <a:t>ep</a:t>
            </a:r>
            <a:r>
              <a:rPr sz="2200" b="1" spc="20" dirty="0">
                <a:latin typeface="Arial"/>
                <a:cs typeface="Arial"/>
              </a:rPr>
              <a:t>l</a:t>
            </a:r>
            <a:r>
              <a:rPr sz="2200" b="1" spc="55" dirty="0">
                <a:latin typeface="Arial"/>
                <a:cs typeface="Arial"/>
              </a:rPr>
              <a:t>a</a:t>
            </a:r>
            <a:r>
              <a:rPr sz="2200" b="1" spc="-90" dirty="0">
                <a:latin typeface="Arial"/>
                <a:cs typeface="Arial"/>
              </a:rPr>
              <a:t>c</a:t>
            </a:r>
            <a:r>
              <a:rPr sz="2200" b="1" spc="85" dirty="0">
                <a:latin typeface="Arial"/>
                <a:cs typeface="Arial"/>
              </a:rPr>
              <a:t>e(</a:t>
            </a:r>
            <a:r>
              <a:rPr sz="2200" b="1" spc="125" dirty="0"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Clr>
                <a:srgbClr val="007EDE"/>
              </a:buClr>
              <a:buFont typeface="Arial"/>
              <a:buChar char="-"/>
            </a:pPr>
            <a:endParaRPr sz="1800">
              <a:latin typeface="Times New Roman"/>
              <a:cs typeface="Times New Roman"/>
            </a:endParaRPr>
          </a:p>
          <a:p>
            <a:pPr marL="216535" indent="-203835">
              <a:lnSpc>
                <a:spcPct val="100000"/>
              </a:lnSpc>
              <a:buClr>
                <a:srgbClr val="007EDE"/>
              </a:buClr>
              <a:buChar char="-"/>
              <a:tabLst>
                <a:tab pos="217170" algn="l"/>
              </a:tabLst>
            </a:pPr>
            <a:r>
              <a:rPr sz="2200" b="1" spc="15" dirty="0">
                <a:latin typeface="Arial"/>
                <a:cs typeface="Arial"/>
              </a:rPr>
              <a:t>.cen</a:t>
            </a:r>
            <a:r>
              <a:rPr sz="2200" b="1" spc="160" dirty="0">
                <a:latin typeface="Arial"/>
                <a:cs typeface="Arial"/>
              </a:rPr>
              <a:t>t</a:t>
            </a:r>
            <a:r>
              <a:rPr sz="2200" b="1" spc="50" dirty="0">
                <a:latin typeface="Arial"/>
                <a:cs typeface="Arial"/>
              </a:rPr>
              <a:t>e</a:t>
            </a:r>
            <a:r>
              <a:rPr sz="2200" b="1" spc="100" dirty="0">
                <a:latin typeface="Arial"/>
                <a:cs typeface="Arial"/>
              </a:rPr>
              <a:t>r(</a:t>
            </a:r>
            <a:r>
              <a:rPr sz="2200" b="1" spc="120" dirty="0">
                <a:latin typeface="Arial"/>
                <a:cs typeface="Arial"/>
              </a:rPr>
              <a:t>)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-40" dirty="0">
                <a:latin typeface="Arial"/>
                <a:cs typeface="Arial"/>
              </a:rPr>
              <a:t>.</a:t>
            </a:r>
            <a:r>
              <a:rPr sz="2200" b="1" spc="-85" dirty="0">
                <a:latin typeface="Arial"/>
                <a:cs typeface="Arial"/>
              </a:rPr>
              <a:t>s</a:t>
            </a:r>
            <a:r>
              <a:rPr sz="2200" b="1" spc="110" dirty="0">
                <a:latin typeface="Arial"/>
                <a:cs typeface="Arial"/>
              </a:rPr>
              <a:t>t</a:t>
            </a:r>
            <a:r>
              <a:rPr sz="2200" b="1" spc="140" dirty="0">
                <a:latin typeface="Arial"/>
                <a:cs typeface="Arial"/>
              </a:rPr>
              <a:t>r</a:t>
            </a:r>
            <a:r>
              <a:rPr sz="2200" b="1" spc="40" dirty="0">
                <a:latin typeface="Arial"/>
                <a:cs typeface="Arial"/>
              </a:rPr>
              <a:t>i</a:t>
            </a:r>
            <a:r>
              <a:rPr sz="2200" b="1" spc="114" dirty="0">
                <a:latin typeface="Arial"/>
                <a:cs typeface="Arial"/>
              </a:rPr>
              <a:t>p</a:t>
            </a:r>
            <a:r>
              <a:rPr sz="2200" b="1" spc="125" dirty="0">
                <a:latin typeface="Arial"/>
                <a:cs typeface="Arial"/>
              </a:rPr>
              <a:t>()</a:t>
            </a:r>
            <a:r>
              <a:rPr sz="2200" b="1" dirty="0">
                <a:latin typeface="Heiti SC"/>
                <a:cs typeface="Heiti SC"/>
              </a:rPr>
              <a:t>、</a:t>
            </a:r>
            <a:r>
              <a:rPr sz="2200" b="1" spc="15" dirty="0">
                <a:latin typeface="Arial"/>
                <a:cs typeface="Arial"/>
              </a:rPr>
              <a:t>.</a:t>
            </a:r>
            <a:r>
              <a:rPr sz="2200" b="1" spc="50" dirty="0">
                <a:latin typeface="Arial"/>
                <a:cs typeface="Arial"/>
              </a:rPr>
              <a:t>j</a:t>
            </a:r>
            <a:r>
              <a:rPr sz="2200" b="1" spc="95" dirty="0">
                <a:latin typeface="Arial"/>
                <a:cs typeface="Arial"/>
              </a:rPr>
              <a:t>o</a:t>
            </a:r>
            <a:r>
              <a:rPr sz="2200" b="1" spc="60" dirty="0">
                <a:latin typeface="Arial"/>
                <a:cs typeface="Arial"/>
              </a:rPr>
              <a:t>in</a:t>
            </a:r>
            <a:r>
              <a:rPr sz="2200" b="1" spc="120" dirty="0">
                <a:latin typeface="Arial"/>
                <a:cs typeface="Arial"/>
              </a:rPr>
              <a:t>(</a:t>
            </a:r>
            <a:r>
              <a:rPr sz="2200" b="1" dirty="0">
                <a:latin typeface="Heiti SC"/>
                <a:cs typeface="Heiti SC"/>
              </a:rPr>
              <a:t>）、</a:t>
            </a:r>
            <a:r>
              <a:rPr sz="2200" b="1" spc="10" dirty="0">
                <a:latin typeface="Arial"/>
                <a:cs typeface="Arial"/>
              </a:rPr>
              <a:t>.</a:t>
            </a:r>
            <a:r>
              <a:rPr sz="2200" b="1" spc="150" dirty="0">
                <a:latin typeface="Arial"/>
                <a:cs typeface="Arial"/>
              </a:rPr>
              <a:t>f</a:t>
            </a:r>
            <a:r>
              <a:rPr sz="2200" b="1" spc="105" dirty="0">
                <a:latin typeface="Arial"/>
                <a:cs typeface="Arial"/>
              </a:rPr>
              <a:t>o</a:t>
            </a:r>
            <a:r>
              <a:rPr sz="2200" b="1" spc="75" dirty="0">
                <a:latin typeface="Arial"/>
                <a:cs typeface="Arial"/>
              </a:rPr>
              <a:t>r</a:t>
            </a:r>
            <a:r>
              <a:rPr sz="2200" b="1" spc="200" dirty="0">
                <a:latin typeface="Arial"/>
                <a:cs typeface="Arial"/>
              </a:rPr>
              <a:t>m</a:t>
            </a:r>
            <a:r>
              <a:rPr sz="2200" b="1" spc="125" dirty="0">
                <a:latin typeface="Arial"/>
                <a:cs typeface="Arial"/>
              </a:rPr>
              <a:t>at(</a:t>
            </a:r>
            <a:r>
              <a:rPr sz="2200" b="1" spc="95" dirty="0">
                <a:latin typeface="Arial"/>
                <a:cs typeface="Arial"/>
              </a:rPr>
              <a:t>)</a:t>
            </a:r>
            <a:r>
              <a:rPr sz="2200" b="1" dirty="0">
                <a:latin typeface="Heiti SC"/>
                <a:cs typeface="Heiti SC"/>
              </a:rPr>
              <a:t>格式化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4142" y="4035837"/>
            <a:ext cx="875359" cy="805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32746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字符串类型及操作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9972" y="1603177"/>
            <a:ext cx="6649084" cy="273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61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应用问题的扩展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扩展比赛参数，增加对更多能力对比情况的判断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扩展比赛设计，增加对真实比赛结果的预测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扩展分析逻辑，反向推理，用胜率推算能力？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1925" y="311086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5">
                <a:moveTo>
                  <a:pt x="0" y="0"/>
                </a:moveTo>
                <a:lnTo>
                  <a:pt x="7287768" y="0"/>
                </a:lnTo>
              </a:path>
            </a:pathLst>
          </a:custGeom>
          <a:ln w="14477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38782" y="1996584"/>
            <a:ext cx="52666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50" dirty="0">
                <a:latin typeface="Microsoft Sans Serif"/>
                <a:cs typeface="Microsoft Sans Serif"/>
              </a:rPr>
              <a:t>P</a:t>
            </a:r>
            <a:r>
              <a:rPr sz="4400" spc="135" dirty="0">
                <a:latin typeface="Microsoft Sans Serif"/>
                <a:cs typeface="Microsoft Sans Serif"/>
              </a:rPr>
              <a:t>y</a:t>
            </a:r>
            <a:r>
              <a:rPr sz="4400" spc="409" dirty="0">
                <a:latin typeface="Microsoft Sans Serif"/>
                <a:cs typeface="Microsoft Sans Serif"/>
              </a:rPr>
              <a:t>t</a:t>
            </a:r>
            <a:r>
              <a:rPr sz="4400" spc="254" dirty="0">
                <a:latin typeface="Microsoft Sans Serif"/>
                <a:cs typeface="Microsoft Sans Serif"/>
              </a:rPr>
              <a:t>h</a:t>
            </a:r>
            <a:r>
              <a:rPr sz="4400" spc="305" dirty="0">
                <a:latin typeface="Microsoft Sans Serif"/>
                <a:cs typeface="Microsoft Sans Serif"/>
              </a:rPr>
              <a:t>o</a:t>
            </a:r>
            <a:r>
              <a:rPr sz="4400" spc="300" dirty="0">
                <a:latin typeface="Microsoft Sans Serif"/>
                <a:cs typeface="Microsoft Sans Serif"/>
              </a:rPr>
              <a:t>n</a:t>
            </a:r>
            <a:r>
              <a:rPr sz="4400" spc="-5" dirty="0">
                <a:latin typeface="Arial Unicode MS"/>
                <a:cs typeface="Arial Unicode MS"/>
              </a:rPr>
              <a:t>程序设计思维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324" y="694331"/>
            <a:ext cx="2885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solidFill>
                  <a:srgbClr val="1C85EE"/>
                </a:solidFill>
                <a:latin typeface="Microsoft Sans Serif"/>
                <a:cs typeface="Microsoft Sans Serif"/>
              </a:rPr>
              <a:t>P</a:t>
            </a:r>
            <a:r>
              <a:rPr sz="2400" spc="75" dirty="0">
                <a:solidFill>
                  <a:srgbClr val="1C85EE"/>
                </a:solidFill>
                <a:latin typeface="Microsoft Sans Serif"/>
                <a:cs typeface="Microsoft Sans Serif"/>
              </a:rPr>
              <a:t>y</a:t>
            </a:r>
            <a:r>
              <a:rPr sz="2400" spc="170" dirty="0">
                <a:solidFill>
                  <a:srgbClr val="1C85EE"/>
                </a:solidFill>
                <a:latin typeface="Microsoft Sans Serif"/>
                <a:cs typeface="Microsoft Sans Serif"/>
              </a:rPr>
              <a:t>thon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8477" cy="540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925" y="3632453"/>
            <a:ext cx="1841508" cy="57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0060" y="2032501"/>
            <a:ext cx="1188085" cy="1258570"/>
          </a:xfrm>
          <a:custGeom>
            <a:avLst/>
            <a:gdLst/>
            <a:ahLst/>
            <a:cxnLst/>
            <a:rect l="l" t="t" r="r" b="b"/>
            <a:pathLst>
              <a:path w="1188085" h="1258570">
                <a:moveTo>
                  <a:pt x="312077" y="896620"/>
                </a:moveTo>
                <a:lnTo>
                  <a:pt x="247722" y="919480"/>
                </a:lnTo>
                <a:lnTo>
                  <a:pt x="225880" y="925830"/>
                </a:lnTo>
                <a:lnTo>
                  <a:pt x="161500" y="948690"/>
                </a:lnTo>
                <a:lnTo>
                  <a:pt x="121191" y="966470"/>
                </a:lnTo>
                <a:lnTo>
                  <a:pt x="84518" y="988060"/>
                </a:lnTo>
                <a:lnTo>
                  <a:pt x="52805" y="1012190"/>
                </a:lnTo>
                <a:lnTo>
                  <a:pt x="27377" y="1043940"/>
                </a:lnTo>
                <a:lnTo>
                  <a:pt x="9559" y="1080770"/>
                </a:lnTo>
                <a:lnTo>
                  <a:pt x="676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30" y="1210310"/>
                </a:lnTo>
                <a:lnTo>
                  <a:pt x="26052" y="1234440"/>
                </a:lnTo>
                <a:lnTo>
                  <a:pt x="32432" y="1247140"/>
                </a:lnTo>
                <a:lnTo>
                  <a:pt x="39383" y="1258570"/>
                </a:lnTo>
                <a:lnTo>
                  <a:pt x="312077" y="1258570"/>
                </a:lnTo>
                <a:lnTo>
                  <a:pt x="312077" y="896620"/>
                </a:lnTo>
                <a:close/>
              </a:path>
              <a:path w="1188085" h="1258570">
                <a:moveTo>
                  <a:pt x="312077" y="580390"/>
                </a:moveTo>
                <a:lnTo>
                  <a:pt x="312077" y="624840"/>
                </a:lnTo>
                <a:lnTo>
                  <a:pt x="317081" y="628650"/>
                </a:lnTo>
                <a:lnTo>
                  <a:pt x="322085" y="629920"/>
                </a:lnTo>
                <a:lnTo>
                  <a:pt x="329655" y="638810"/>
                </a:lnTo>
                <a:lnTo>
                  <a:pt x="334496" y="648970"/>
                </a:lnTo>
                <a:lnTo>
                  <a:pt x="339712" y="659130"/>
                </a:lnTo>
                <a:lnTo>
                  <a:pt x="345433" y="669290"/>
                </a:lnTo>
                <a:lnTo>
                  <a:pt x="351786" y="680720"/>
                </a:lnTo>
                <a:lnTo>
                  <a:pt x="358903" y="693420"/>
                </a:lnTo>
                <a:lnTo>
                  <a:pt x="366911" y="706120"/>
                </a:lnTo>
                <a:lnTo>
                  <a:pt x="372399" y="716280"/>
                </a:lnTo>
                <a:lnTo>
                  <a:pt x="378409" y="726440"/>
                </a:lnTo>
                <a:lnTo>
                  <a:pt x="384874" y="737870"/>
                </a:lnTo>
                <a:lnTo>
                  <a:pt x="391729" y="748030"/>
                </a:lnTo>
                <a:lnTo>
                  <a:pt x="398908" y="759460"/>
                </a:lnTo>
                <a:lnTo>
                  <a:pt x="406346" y="769620"/>
                </a:lnTo>
                <a:lnTo>
                  <a:pt x="413978" y="781050"/>
                </a:lnTo>
                <a:lnTo>
                  <a:pt x="421737" y="792480"/>
                </a:lnTo>
                <a:lnTo>
                  <a:pt x="418552" y="803910"/>
                </a:lnTo>
                <a:lnTo>
                  <a:pt x="414379" y="815340"/>
                </a:lnTo>
                <a:lnTo>
                  <a:pt x="386207" y="855980"/>
                </a:lnTo>
                <a:lnTo>
                  <a:pt x="350791" y="881380"/>
                </a:lnTo>
                <a:lnTo>
                  <a:pt x="335839" y="887730"/>
                </a:lnTo>
                <a:lnTo>
                  <a:pt x="328333" y="891540"/>
                </a:lnTo>
                <a:lnTo>
                  <a:pt x="320827" y="894080"/>
                </a:lnTo>
                <a:lnTo>
                  <a:pt x="312077" y="896620"/>
                </a:lnTo>
                <a:lnTo>
                  <a:pt x="312077" y="1258570"/>
                </a:lnTo>
                <a:lnTo>
                  <a:pt x="593522" y="1258570"/>
                </a:lnTo>
                <a:lnTo>
                  <a:pt x="593522" y="1214120"/>
                </a:lnTo>
                <a:lnTo>
                  <a:pt x="584771" y="1212850"/>
                </a:lnTo>
                <a:lnTo>
                  <a:pt x="578510" y="1205230"/>
                </a:lnTo>
                <a:lnTo>
                  <a:pt x="578510" y="1186180"/>
                </a:lnTo>
                <a:lnTo>
                  <a:pt x="584771" y="1178560"/>
                </a:lnTo>
                <a:lnTo>
                  <a:pt x="593522" y="1178560"/>
                </a:lnTo>
                <a:lnTo>
                  <a:pt x="593522" y="1165860"/>
                </a:lnTo>
                <a:lnTo>
                  <a:pt x="584771" y="1164590"/>
                </a:lnTo>
                <a:lnTo>
                  <a:pt x="578510" y="1156970"/>
                </a:lnTo>
                <a:lnTo>
                  <a:pt x="578510" y="1137920"/>
                </a:lnTo>
                <a:lnTo>
                  <a:pt x="584771" y="1129030"/>
                </a:lnTo>
                <a:lnTo>
                  <a:pt x="593522" y="1129030"/>
                </a:lnTo>
                <a:lnTo>
                  <a:pt x="593522" y="1109980"/>
                </a:lnTo>
                <a:lnTo>
                  <a:pt x="555282" y="1096010"/>
                </a:lnTo>
                <a:lnTo>
                  <a:pt x="519962" y="1078230"/>
                </a:lnTo>
                <a:lnTo>
                  <a:pt x="486769" y="1056640"/>
                </a:lnTo>
                <a:lnTo>
                  <a:pt x="444443" y="1018540"/>
                </a:lnTo>
                <a:lnTo>
                  <a:pt x="413117" y="982980"/>
                </a:lnTo>
                <a:lnTo>
                  <a:pt x="391991" y="953770"/>
                </a:lnTo>
                <a:lnTo>
                  <a:pt x="381267" y="938530"/>
                </a:lnTo>
                <a:lnTo>
                  <a:pt x="370397" y="922020"/>
                </a:lnTo>
                <a:lnTo>
                  <a:pt x="381987" y="916940"/>
                </a:lnTo>
                <a:lnTo>
                  <a:pt x="392871" y="910590"/>
                </a:lnTo>
                <a:lnTo>
                  <a:pt x="421938" y="885190"/>
                </a:lnTo>
                <a:lnTo>
                  <a:pt x="447001" y="855980"/>
                </a:lnTo>
                <a:lnTo>
                  <a:pt x="462355" y="834390"/>
                </a:lnTo>
                <a:lnTo>
                  <a:pt x="469822" y="824230"/>
                </a:lnTo>
                <a:lnTo>
                  <a:pt x="592997" y="824230"/>
                </a:lnTo>
                <a:lnTo>
                  <a:pt x="592369" y="769620"/>
                </a:lnTo>
                <a:lnTo>
                  <a:pt x="551964" y="769620"/>
                </a:lnTo>
                <a:lnTo>
                  <a:pt x="538790" y="767080"/>
                </a:lnTo>
                <a:lnTo>
                  <a:pt x="501585" y="745490"/>
                </a:lnTo>
                <a:lnTo>
                  <a:pt x="476074" y="703580"/>
                </a:lnTo>
                <a:lnTo>
                  <a:pt x="474296" y="690880"/>
                </a:lnTo>
                <a:lnTo>
                  <a:pt x="474446" y="678180"/>
                </a:lnTo>
                <a:lnTo>
                  <a:pt x="504397" y="643890"/>
                </a:lnTo>
                <a:lnTo>
                  <a:pt x="545491" y="628650"/>
                </a:lnTo>
                <a:lnTo>
                  <a:pt x="593522" y="623570"/>
                </a:lnTo>
                <a:lnTo>
                  <a:pt x="593522" y="622300"/>
                </a:lnTo>
                <a:lnTo>
                  <a:pt x="427971" y="622300"/>
                </a:lnTo>
                <a:lnTo>
                  <a:pt x="418971" y="619760"/>
                </a:lnTo>
                <a:lnTo>
                  <a:pt x="410753" y="614680"/>
                </a:lnTo>
                <a:lnTo>
                  <a:pt x="403290" y="607060"/>
                </a:lnTo>
                <a:lnTo>
                  <a:pt x="396553" y="596900"/>
                </a:lnTo>
                <a:lnTo>
                  <a:pt x="332350" y="596900"/>
                </a:lnTo>
                <a:lnTo>
                  <a:pt x="321650" y="589280"/>
                </a:lnTo>
                <a:lnTo>
                  <a:pt x="312077" y="580390"/>
                </a:lnTo>
                <a:close/>
              </a:path>
              <a:path w="1188085" h="1258570">
                <a:moveTo>
                  <a:pt x="774124" y="815340"/>
                </a:moveTo>
                <a:lnTo>
                  <a:pt x="733245" y="815340"/>
                </a:lnTo>
                <a:lnTo>
                  <a:pt x="738023" y="828040"/>
                </a:lnTo>
                <a:lnTo>
                  <a:pt x="756130" y="864870"/>
                </a:lnTo>
                <a:lnTo>
                  <a:pt x="780232" y="895350"/>
                </a:lnTo>
                <a:lnTo>
                  <a:pt x="822439" y="923290"/>
                </a:lnTo>
                <a:lnTo>
                  <a:pt x="810807" y="937260"/>
                </a:lnTo>
                <a:lnTo>
                  <a:pt x="799515" y="951230"/>
                </a:lnTo>
                <a:lnTo>
                  <a:pt x="788510" y="965200"/>
                </a:lnTo>
                <a:lnTo>
                  <a:pt x="777738" y="976630"/>
                </a:lnTo>
                <a:lnTo>
                  <a:pt x="725513" y="1031240"/>
                </a:lnTo>
                <a:lnTo>
                  <a:pt x="693557" y="1056640"/>
                </a:lnTo>
                <a:lnTo>
                  <a:pt x="659372" y="1079500"/>
                </a:lnTo>
                <a:lnTo>
                  <a:pt x="621514" y="1098550"/>
                </a:lnTo>
                <a:lnTo>
                  <a:pt x="593522" y="1109980"/>
                </a:lnTo>
                <a:lnTo>
                  <a:pt x="593522" y="1129030"/>
                </a:lnTo>
                <a:lnTo>
                  <a:pt x="604787" y="1129030"/>
                </a:lnTo>
                <a:lnTo>
                  <a:pt x="612280" y="1136650"/>
                </a:lnTo>
                <a:lnTo>
                  <a:pt x="612280" y="1156970"/>
                </a:lnTo>
                <a:lnTo>
                  <a:pt x="604787" y="1165860"/>
                </a:lnTo>
                <a:lnTo>
                  <a:pt x="593522" y="1165860"/>
                </a:lnTo>
                <a:lnTo>
                  <a:pt x="593522" y="1178560"/>
                </a:lnTo>
                <a:lnTo>
                  <a:pt x="604787" y="1178560"/>
                </a:lnTo>
                <a:lnTo>
                  <a:pt x="612280" y="1184910"/>
                </a:lnTo>
                <a:lnTo>
                  <a:pt x="612280" y="1205230"/>
                </a:lnTo>
                <a:lnTo>
                  <a:pt x="604787" y="1214120"/>
                </a:lnTo>
                <a:lnTo>
                  <a:pt x="593522" y="1214120"/>
                </a:lnTo>
                <a:lnTo>
                  <a:pt x="593522" y="1258570"/>
                </a:lnTo>
                <a:lnTo>
                  <a:pt x="876224" y="1258570"/>
                </a:lnTo>
                <a:lnTo>
                  <a:pt x="875987" y="897890"/>
                </a:lnTo>
                <a:lnTo>
                  <a:pt x="866950" y="894080"/>
                </a:lnTo>
                <a:lnTo>
                  <a:pt x="855848" y="890270"/>
                </a:lnTo>
                <a:lnTo>
                  <a:pt x="840682" y="882650"/>
                </a:lnTo>
                <a:lnTo>
                  <a:pt x="827185" y="876300"/>
                </a:lnTo>
                <a:lnTo>
                  <a:pt x="815201" y="867410"/>
                </a:lnTo>
                <a:lnTo>
                  <a:pt x="804658" y="859790"/>
                </a:lnTo>
                <a:lnTo>
                  <a:pt x="795484" y="849630"/>
                </a:lnTo>
                <a:lnTo>
                  <a:pt x="787606" y="839470"/>
                </a:lnTo>
                <a:lnTo>
                  <a:pt x="780952" y="829310"/>
                </a:lnTo>
                <a:lnTo>
                  <a:pt x="775451" y="819150"/>
                </a:lnTo>
                <a:lnTo>
                  <a:pt x="774124" y="815340"/>
                </a:lnTo>
                <a:close/>
              </a:path>
              <a:path w="1188085" h="1258570">
                <a:moveTo>
                  <a:pt x="876224" y="897890"/>
                </a:moveTo>
                <a:lnTo>
                  <a:pt x="876224" y="1258570"/>
                </a:lnTo>
                <a:lnTo>
                  <a:pt x="1153745" y="1248410"/>
                </a:lnTo>
                <a:lnTo>
                  <a:pt x="1171285" y="1211580"/>
                </a:lnTo>
                <a:lnTo>
                  <a:pt x="1185281" y="1164590"/>
                </a:lnTo>
                <a:lnTo>
                  <a:pt x="1187691" y="1140460"/>
                </a:lnTo>
                <a:lnTo>
                  <a:pt x="1187100" y="1116330"/>
                </a:lnTo>
                <a:lnTo>
                  <a:pt x="1178363" y="1074420"/>
                </a:lnTo>
                <a:lnTo>
                  <a:pt x="1160661" y="1038860"/>
                </a:lnTo>
                <a:lnTo>
                  <a:pt x="1135323" y="1009650"/>
                </a:lnTo>
                <a:lnTo>
                  <a:pt x="1103676" y="985520"/>
                </a:lnTo>
                <a:lnTo>
                  <a:pt x="1067050" y="966470"/>
                </a:lnTo>
                <a:lnTo>
                  <a:pt x="1026772" y="948690"/>
                </a:lnTo>
                <a:lnTo>
                  <a:pt x="984171" y="933450"/>
                </a:lnTo>
                <a:lnTo>
                  <a:pt x="962415" y="927100"/>
                </a:lnTo>
                <a:lnTo>
                  <a:pt x="940576" y="919480"/>
                </a:lnTo>
                <a:lnTo>
                  <a:pt x="918820" y="913130"/>
                </a:lnTo>
                <a:lnTo>
                  <a:pt x="876224" y="897890"/>
                </a:lnTo>
                <a:close/>
              </a:path>
              <a:path w="1188085" h="1258570">
                <a:moveTo>
                  <a:pt x="592997" y="824230"/>
                </a:moveTo>
                <a:lnTo>
                  <a:pt x="469822" y="824230"/>
                </a:lnTo>
                <a:lnTo>
                  <a:pt x="506806" y="847090"/>
                </a:lnTo>
                <a:lnTo>
                  <a:pt x="519072" y="852170"/>
                </a:lnTo>
                <a:lnTo>
                  <a:pt x="542999" y="862330"/>
                </a:lnTo>
                <a:lnTo>
                  <a:pt x="554486" y="866140"/>
                </a:lnTo>
                <a:lnTo>
                  <a:pt x="565542" y="868680"/>
                </a:lnTo>
                <a:lnTo>
                  <a:pt x="576081" y="869950"/>
                </a:lnTo>
                <a:lnTo>
                  <a:pt x="593522" y="869950"/>
                </a:lnTo>
                <a:lnTo>
                  <a:pt x="592997" y="824230"/>
                </a:lnTo>
                <a:close/>
              </a:path>
              <a:path w="1188085" h="1258570">
                <a:moveTo>
                  <a:pt x="594779" y="750570"/>
                </a:moveTo>
                <a:lnTo>
                  <a:pt x="593522" y="750570"/>
                </a:lnTo>
                <a:lnTo>
                  <a:pt x="593522" y="869950"/>
                </a:lnTo>
                <a:lnTo>
                  <a:pt x="614177" y="869950"/>
                </a:lnTo>
                <a:lnTo>
                  <a:pt x="635924" y="864870"/>
                </a:lnTo>
                <a:lnTo>
                  <a:pt x="695968" y="839470"/>
                </a:lnTo>
                <a:lnTo>
                  <a:pt x="733245" y="815340"/>
                </a:lnTo>
                <a:lnTo>
                  <a:pt x="774124" y="815340"/>
                </a:lnTo>
                <a:lnTo>
                  <a:pt x="771029" y="806450"/>
                </a:lnTo>
                <a:lnTo>
                  <a:pt x="767615" y="795020"/>
                </a:lnTo>
                <a:lnTo>
                  <a:pt x="765136" y="782320"/>
                </a:lnTo>
                <a:lnTo>
                  <a:pt x="773596" y="773430"/>
                </a:lnTo>
                <a:lnTo>
                  <a:pt x="777125" y="769620"/>
                </a:lnTo>
                <a:lnTo>
                  <a:pt x="635812" y="769620"/>
                </a:lnTo>
                <a:lnTo>
                  <a:pt x="625098" y="767080"/>
                </a:lnTo>
                <a:lnTo>
                  <a:pt x="615153" y="759460"/>
                </a:lnTo>
                <a:lnTo>
                  <a:pt x="605280" y="753110"/>
                </a:lnTo>
                <a:lnTo>
                  <a:pt x="594779" y="750570"/>
                </a:lnTo>
                <a:close/>
              </a:path>
              <a:path w="1188085" h="1258570">
                <a:moveTo>
                  <a:pt x="592151" y="750570"/>
                </a:moveTo>
                <a:lnTo>
                  <a:pt x="582456" y="753110"/>
                </a:lnTo>
                <a:lnTo>
                  <a:pt x="573035" y="759460"/>
                </a:lnTo>
                <a:lnTo>
                  <a:pt x="563126" y="765810"/>
                </a:lnTo>
                <a:lnTo>
                  <a:pt x="551964" y="769620"/>
                </a:lnTo>
                <a:lnTo>
                  <a:pt x="592369" y="769620"/>
                </a:lnTo>
                <a:lnTo>
                  <a:pt x="592151" y="750570"/>
                </a:lnTo>
                <a:close/>
              </a:path>
              <a:path w="1188085" h="1258570">
                <a:moveTo>
                  <a:pt x="641140" y="579120"/>
                </a:moveTo>
                <a:lnTo>
                  <a:pt x="610400" y="579120"/>
                </a:lnTo>
                <a:lnTo>
                  <a:pt x="593522" y="581660"/>
                </a:lnTo>
                <a:lnTo>
                  <a:pt x="606978" y="624840"/>
                </a:lnTo>
                <a:lnTo>
                  <a:pt x="622932" y="626110"/>
                </a:lnTo>
                <a:lnTo>
                  <a:pt x="638334" y="628650"/>
                </a:lnTo>
                <a:lnTo>
                  <a:pt x="678549" y="643890"/>
                </a:lnTo>
                <a:lnTo>
                  <a:pt x="708213" y="683260"/>
                </a:lnTo>
                <a:lnTo>
                  <a:pt x="709569" y="697230"/>
                </a:lnTo>
                <a:lnTo>
                  <a:pt x="707716" y="707390"/>
                </a:lnTo>
                <a:lnTo>
                  <a:pt x="680583" y="748030"/>
                </a:lnTo>
                <a:lnTo>
                  <a:pt x="635812" y="769620"/>
                </a:lnTo>
                <a:lnTo>
                  <a:pt x="777125" y="769620"/>
                </a:lnTo>
                <a:lnTo>
                  <a:pt x="804780" y="734060"/>
                </a:lnTo>
                <a:lnTo>
                  <a:pt x="824263" y="699770"/>
                </a:lnTo>
                <a:lnTo>
                  <a:pt x="829801" y="688340"/>
                </a:lnTo>
                <a:lnTo>
                  <a:pt x="849437" y="655320"/>
                </a:lnTo>
                <a:lnTo>
                  <a:pt x="861212" y="632460"/>
                </a:lnTo>
                <a:lnTo>
                  <a:pt x="876224" y="624840"/>
                </a:lnTo>
                <a:lnTo>
                  <a:pt x="876099" y="622300"/>
                </a:lnTo>
                <a:lnTo>
                  <a:pt x="753505" y="622300"/>
                </a:lnTo>
                <a:lnTo>
                  <a:pt x="744500" y="621030"/>
                </a:lnTo>
                <a:lnTo>
                  <a:pt x="734873" y="615950"/>
                </a:lnTo>
                <a:lnTo>
                  <a:pt x="733628" y="613410"/>
                </a:lnTo>
                <a:lnTo>
                  <a:pt x="731126" y="612140"/>
                </a:lnTo>
                <a:lnTo>
                  <a:pt x="726792" y="609600"/>
                </a:lnTo>
                <a:lnTo>
                  <a:pt x="719140" y="603250"/>
                </a:lnTo>
                <a:lnTo>
                  <a:pt x="710656" y="598170"/>
                </a:lnTo>
                <a:lnTo>
                  <a:pt x="667989" y="582930"/>
                </a:lnTo>
                <a:lnTo>
                  <a:pt x="655041" y="580390"/>
                </a:lnTo>
                <a:lnTo>
                  <a:pt x="641140" y="579120"/>
                </a:lnTo>
                <a:close/>
              </a:path>
              <a:path w="1188085" h="1258570">
                <a:moveTo>
                  <a:pt x="311163" y="163830"/>
                </a:moveTo>
                <a:lnTo>
                  <a:pt x="306140" y="176530"/>
                </a:lnTo>
                <a:lnTo>
                  <a:pt x="301437" y="187960"/>
                </a:lnTo>
                <a:lnTo>
                  <a:pt x="297045" y="199390"/>
                </a:lnTo>
                <a:lnTo>
                  <a:pt x="292956" y="212090"/>
                </a:lnTo>
                <a:lnTo>
                  <a:pt x="289160" y="224790"/>
                </a:lnTo>
                <a:lnTo>
                  <a:pt x="285650" y="236220"/>
                </a:lnTo>
                <a:lnTo>
                  <a:pt x="276736" y="274320"/>
                </a:lnTo>
                <a:lnTo>
                  <a:pt x="270066" y="312420"/>
                </a:lnTo>
                <a:lnTo>
                  <a:pt x="265400" y="350520"/>
                </a:lnTo>
                <a:lnTo>
                  <a:pt x="263284" y="374650"/>
                </a:lnTo>
                <a:lnTo>
                  <a:pt x="260031" y="381000"/>
                </a:lnTo>
                <a:lnTo>
                  <a:pt x="245721" y="427990"/>
                </a:lnTo>
                <a:lnTo>
                  <a:pt x="241528" y="471170"/>
                </a:lnTo>
                <a:lnTo>
                  <a:pt x="241844" y="481330"/>
                </a:lnTo>
                <a:lnTo>
                  <a:pt x="247186" y="519430"/>
                </a:lnTo>
                <a:lnTo>
                  <a:pt x="257773" y="556260"/>
                </a:lnTo>
                <a:lnTo>
                  <a:pt x="283235" y="600710"/>
                </a:lnTo>
                <a:lnTo>
                  <a:pt x="312077" y="624840"/>
                </a:lnTo>
                <a:lnTo>
                  <a:pt x="310946" y="579120"/>
                </a:lnTo>
                <a:lnTo>
                  <a:pt x="304665" y="570230"/>
                </a:lnTo>
                <a:lnTo>
                  <a:pt x="298994" y="561340"/>
                </a:lnTo>
                <a:lnTo>
                  <a:pt x="282809" y="515620"/>
                </a:lnTo>
                <a:lnTo>
                  <a:pt x="277998" y="469900"/>
                </a:lnTo>
                <a:lnTo>
                  <a:pt x="277967" y="464820"/>
                </a:lnTo>
                <a:lnTo>
                  <a:pt x="278677" y="452120"/>
                </a:lnTo>
                <a:lnTo>
                  <a:pt x="285731" y="412750"/>
                </a:lnTo>
                <a:lnTo>
                  <a:pt x="304309" y="375920"/>
                </a:lnTo>
                <a:lnTo>
                  <a:pt x="312077" y="370840"/>
                </a:lnTo>
                <a:lnTo>
                  <a:pt x="311163" y="163830"/>
                </a:lnTo>
                <a:close/>
              </a:path>
              <a:path w="1188085" h="1258570">
                <a:moveTo>
                  <a:pt x="565698" y="577850"/>
                </a:moveTo>
                <a:lnTo>
                  <a:pt x="550393" y="577850"/>
                </a:lnTo>
                <a:lnTo>
                  <a:pt x="522754" y="580390"/>
                </a:lnTo>
                <a:lnTo>
                  <a:pt x="510371" y="584200"/>
                </a:lnTo>
                <a:lnTo>
                  <a:pt x="498913" y="586740"/>
                </a:lnTo>
                <a:lnTo>
                  <a:pt x="461861" y="605790"/>
                </a:lnTo>
                <a:lnTo>
                  <a:pt x="454673" y="610870"/>
                </a:lnTo>
                <a:lnTo>
                  <a:pt x="452171" y="612140"/>
                </a:lnTo>
                <a:lnTo>
                  <a:pt x="448424" y="615950"/>
                </a:lnTo>
                <a:lnTo>
                  <a:pt x="437779" y="621030"/>
                </a:lnTo>
                <a:lnTo>
                  <a:pt x="427971" y="622300"/>
                </a:lnTo>
                <a:lnTo>
                  <a:pt x="593522" y="622300"/>
                </a:lnTo>
                <a:lnTo>
                  <a:pt x="593522" y="581660"/>
                </a:lnTo>
                <a:lnTo>
                  <a:pt x="582024" y="580390"/>
                </a:lnTo>
                <a:lnTo>
                  <a:pt x="565698" y="577850"/>
                </a:lnTo>
                <a:close/>
              </a:path>
              <a:path w="1188085" h="1258570">
                <a:moveTo>
                  <a:pt x="652349" y="0"/>
                </a:moveTo>
                <a:lnTo>
                  <a:pt x="633423" y="0"/>
                </a:lnTo>
                <a:lnTo>
                  <a:pt x="613816" y="1270"/>
                </a:lnTo>
                <a:lnTo>
                  <a:pt x="593522" y="3810"/>
                </a:lnTo>
                <a:lnTo>
                  <a:pt x="593522" y="278130"/>
                </a:lnTo>
                <a:lnTo>
                  <a:pt x="613309" y="290830"/>
                </a:lnTo>
                <a:lnTo>
                  <a:pt x="633089" y="304800"/>
                </a:lnTo>
                <a:lnTo>
                  <a:pt x="643068" y="312420"/>
                </a:lnTo>
                <a:lnTo>
                  <a:pt x="663386" y="325120"/>
                </a:lnTo>
                <a:lnTo>
                  <a:pt x="673799" y="332740"/>
                </a:lnTo>
                <a:lnTo>
                  <a:pt x="684429" y="339090"/>
                </a:lnTo>
                <a:lnTo>
                  <a:pt x="695314" y="344170"/>
                </a:lnTo>
                <a:lnTo>
                  <a:pt x="706489" y="350520"/>
                </a:lnTo>
                <a:lnTo>
                  <a:pt x="742125" y="365760"/>
                </a:lnTo>
                <a:lnTo>
                  <a:pt x="781695" y="377190"/>
                </a:lnTo>
                <a:lnTo>
                  <a:pt x="826186" y="382270"/>
                </a:lnTo>
                <a:lnTo>
                  <a:pt x="825827" y="398780"/>
                </a:lnTo>
                <a:lnTo>
                  <a:pt x="822575" y="452120"/>
                </a:lnTo>
                <a:lnTo>
                  <a:pt x="815742" y="505460"/>
                </a:lnTo>
                <a:lnTo>
                  <a:pt x="804923" y="554990"/>
                </a:lnTo>
                <a:lnTo>
                  <a:pt x="789712" y="594360"/>
                </a:lnTo>
                <a:lnTo>
                  <a:pt x="761902" y="621030"/>
                </a:lnTo>
                <a:lnTo>
                  <a:pt x="753505" y="622300"/>
                </a:lnTo>
                <a:lnTo>
                  <a:pt x="876099" y="622300"/>
                </a:lnTo>
                <a:lnTo>
                  <a:pt x="874667" y="593090"/>
                </a:lnTo>
                <a:lnTo>
                  <a:pt x="854980" y="593090"/>
                </a:lnTo>
                <a:lnTo>
                  <a:pt x="844140" y="590550"/>
                </a:lnTo>
                <a:lnTo>
                  <a:pt x="841641" y="544830"/>
                </a:lnTo>
                <a:lnTo>
                  <a:pt x="840965" y="515620"/>
                </a:lnTo>
                <a:lnTo>
                  <a:pt x="841064" y="490220"/>
                </a:lnTo>
                <a:lnTo>
                  <a:pt x="843450" y="444500"/>
                </a:lnTo>
                <a:lnTo>
                  <a:pt x="850904" y="397510"/>
                </a:lnTo>
                <a:lnTo>
                  <a:pt x="876224" y="368300"/>
                </a:lnTo>
                <a:lnTo>
                  <a:pt x="876224" y="173990"/>
                </a:lnTo>
                <a:lnTo>
                  <a:pt x="858954" y="138430"/>
                </a:lnTo>
                <a:lnTo>
                  <a:pt x="828712" y="91440"/>
                </a:lnTo>
                <a:lnTo>
                  <a:pt x="793108" y="54610"/>
                </a:lnTo>
                <a:lnTo>
                  <a:pt x="751964" y="25400"/>
                </a:lnTo>
                <a:lnTo>
                  <a:pt x="705104" y="7620"/>
                </a:lnTo>
                <a:lnTo>
                  <a:pt x="670599" y="1270"/>
                </a:lnTo>
                <a:lnTo>
                  <a:pt x="652349" y="0"/>
                </a:lnTo>
                <a:close/>
              </a:path>
              <a:path w="1188085" h="1258570">
                <a:moveTo>
                  <a:pt x="876224" y="173990"/>
                </a:moveTo>
                <a:lnTo>
                  <a:pt x="882080" y="372110"/>
                </a:lnTo>
                <a:lnTo>
                  <a:pt x="888696" y="381000"/>
                </a:lnTo>
                <a:lnTo>
                  <a:pt x="895450" y="393700"/>
                </a:lnTo>
                <a:lnTo>
                  <a:pt x="907790" y="435610"/>
                </a:lnTo>
                <a:lnTo>
                  <a:pt x="910230" y="462280"/>
                </a:lnTo>
                <a:lnTo>
                  <a:pt x="910212" y="474980"/>
                </a:lnTo>
                <a:lnTo>
                  <a:pt x="905427" y="514350"/>
                </a:lnTo>
                <a:lnTo>
                  <a:pt x="888695" y="560070"/>
                </a:lnTo>
                <a:lnTo>
                  <a:pt x="876224" y="579120"/>
                </a:lnTo>
                <a:lnTo>
                  <a:pt x="883260" y="621030"/>
                </a:lnTo>
                <a:lnTo>
                  <a:pt x="910882" y="591820"/>
                </a:lnTo>
                <a:lnTo>
                  <a:pt x="931814" y="549910"/>
                </a:lnTo>
                <a:lnTo>
                  <a:pt x="943083" y="508000"/>
                </a:lnTo>
                <a:lnTo>
                  <a:pt x="945573" y="474980"/>
                </a:lnTo>
                <a:lnTo>
                  <a:pt x="945455" y="462280"/>
                </a:lnTo>
                <a:lnTo>
                  <a:pt x="940418" y="419100"/>
                </a:lnTo>
                <a:lnTo>
                  <a:pt x="924493" y="370840"/>
                </a:lnTo>
                <a:lnTo>
                  <a:pt x="922746" y="356870"/>
                </a:lnTo>
                <a:lnTo>
                  <a:pt x="920829" y="342900"/>
                </a:lnTo>
                <a:lnTo>
                  <a:pt x="918744" y="328930"/>
                </a:lnTo>
                <a:lnTo>
                  <a:pt x="916488" y="316230"/>
                </a:lnTo>
                <a:lnTo>
                  <a:pt x="914064" y="302260"/>
                </a:lnTo>
                <a:lnTo>
                  <a:pt x="911470" y="289560"/>
                </a:lnTo>
                <a:lnTo>
                  <a:pt x="908706" y="276860"/>
                </a:lnTo>
                <a:lnTo>
                  <a:pt x="905774" y="264160"/>
                </a:lnTo>
                <a:lnTo>
                  <a:pt x="902672" y="252730"/>
                </a:lnTo>
                <a:lnTo>
                  <a:pt x="899401" y="240030"/>
                </a:lnTo>
                <a:lnTo>
                  <a:pt x="884626" y="194310"/>
                </a:lnTo>
                <a:lnTo>
                  <a:pt x="880509" y="184150"/>
                </a:lnTo>
                <a:lnTo>
                  <a:pt x="876224" y="173990"/>
                </a:lnTo>
                <a:close/>
              </a:path>
              <a:path w="1188085" h="1258570">
                <a:moveTo>
                  <a:pt x="583893" y="5080"/>
                </a:moveTo>
                <a:lnTo>
                  <a:pt x="573115" y="7620"/>
                </a:lnTo>
                <a:lnTo>
                  <a:pt x="561153" y="10160"/>
                </a:lnTo>
                <a:lnTo>
                  <a:pt x="547561" y="12700"/>
                </a:lnTo>
                <a:lnTo>
                  <a:pt x="531890" y="16510"/>
                </a:lnTo>
                <a:lnTo>
                  <a:pt x="508442" y="21590"/>
                </a:lnTo>
                <a:lnTo>
                  <a:pt x="495538" y="24130"/>
                </a:lnTo>
                <a:lnTo>
                  <a:pt x="481276" y="27940"/>
                </a:lnTo>
                <a:lnTo>
                  <a:pt x="440244" y="35560"/>
                </a:lnTo>
                <a:lnTo>
                  <a:pt x="404456" y="52070"/>
                </a:lnTo>
                <a:lnTo>
                  <a:pt x="373540" y="74930"/>
                </a:lnTo>
                <a:lnTo>
                  <a:pt x="347123" y="104140"/>
                </a:lnTo>
                <a:lnTo>
                  <a:pt x="324831" y="137160"/>
                </a:lnTo>
                <a:lnTo>
                  <a:pt x="312077" y="162560"/>
                </a:lnTo>
                <a:lnTo>
                  <a:pt x="316854" y="370840"/>
                </a:lnTo>
                <a:lnTo>
                  <a:pt x="323945" y="374650"/>
                </a:lnTo>
                <a:lnTo>
                  <a:pt x="330682" y="382270"/>
                </a:lnTo>
                <a:lnTo>
                  <a:pt x="343661" y="426720"/>
                </a:lnTo>
                <a:lnTo>
                  <a:pt x="346451" y="464820"/>
                </a:lnTo>
                <a:lnTo>
                  <a:pt x="346541" y="482600"/>
                </a:lnTo>
                <a:lnTo>
                  <a:pt x="346415" y="487680"/>
                </a:lnTo>
                <a:lnTo>
                  <a:pt x="342708" y="537210"/>
                </a:lnTo>
                <a:lnTo>
                  <a:pt x="335606" y="581660"/>
                </a:lnTo>
                <a:lnTo>
                  <a:pt x="332350" y="596900"/>
                </a:lnTo>
                <a:lnTo>
                  <a:pt x="396553" y="596900"/>
                </a:lnTo>
                <a:lnTo>
                  <a:pt x="380435" y="553720"/>
                </a:lnTo>
                <a:lnTo>
                  <a:pt x="369883" y="497840"/>
                </a:lnTo>
                <a:lnTo>
                  <a:pt x="365576" y="457200"/>
                </a:lnTo>
                <a:lnTo>
                  <a:pt x="363199" y="416560"/>
                </a:lnTo>
                <a:lnTo>
                  <a:pt x="362648" y="394970"/>
                </a:lnTo>
                <a:lnTo>
                  <a:pt x="362773" y="360680"/>
                </a:lnTo>
                <a:lnTo>
                  <a:pt x="365467" y="318770"/>
                </a:lnTo>
                <a:lnTo>
                  <a:pt x="378202" y="270510"/>
                </a:lnTo>
                <a:lnTo>
                  <a:pt x="396811" y="234950"/>
                </a:lnTo>
                <a:lnTo>
                  <a:pt x="444956" y="217170"/>
                </a:lnTo>
                <a:lnTo>
                  <a:pt x="591372" y="217170"/>
                </a:lnTo>
                <a:lnTo>
                  <a:pt x="583893" y="5080"/>
                </a:lnTo>
                <a:close/>
              </a:path>
              <a:path w="1188085" h="1258570">
                <a:moveTo>
                  <a:pt x="874107" y="581660"/>
                </a:moveTo>
                <a:lnTo>
                  <a:pt x="865068" y="589280"/>
                </a:lnTo>
                <a:lnTo>
                  <a:pt x="854980" y="593090"/>
                </a:lnTo>
                <a:lnTo>
                  <a:pt x="874667" y="593090"/>
                </a:lnTo>
                <a:lnTo>
                  <a:pt x="874107" y="581660"/>
                </a:lnTo>
                <a:close/>
              </a:path>
              <a:path w="1188085" h="1258570">
                <a:moveTo>
                  <a:pt x="591372" y="217170"/>
                </a:moveTo>
                <a:lnTo>
                  <a:pt x="444956" y="217170"/>
                </a:lnTo>
                <a:lnTo>
                  <a:pt x="470570" y="219710"/>
                </a:lnTo>
                <a:lnTo>
                  <a:pt x="498476" y="227330"/>
                </a:lnTo>
                <a:lnTo>
                  <a:pt x="539362" y="243840"/>
                </a:lnTo>
                <a:lnTo>
                  <a:pt x="593522" y="278130"/>
                </a:lnTo>
                <a:lnTo>
                  <a:pt x="591372" y="217170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38379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" dirty="0">
                <a:latin typeface="Microsoft Sans Serif"/>
                <a:cs typeface="Microsoft Sans Serif"/>
              </a:rPr>
              <a:t>P</a:t>
            </a:r>
            <a:r>
              <a:rPr sz="3200" spc="-30" dirty="0">
                <a:latin typeface="Microsoft Sans Serif"/>
                <a:cs typeface="Microsoft Sans Serif"/>
              </a:rPr>
              <a:t>y</a:t>
            </a:r>
            <a:r>
              <a:rPr sz="3200" spc="160" dirty="0">
                <a:latin typeface="Microsoft Sans Serif"/>
                <a:cs typeface="Microsoft Sans Serif"/>
              </a:rPr>
              <a:t>t</a:t>
            </a:r>
            <a:r>
              <a:rPr sz="3200" spc="320" dirty="0">
                <a:latin typeface="Microsoft Sans Serif"/>
                <a:cs typeface="Microsoft Sans Serif"/>
              </a:rPr>
              <a:t>h</a:t>
            </a:r>
            <a:r>
              <a:rPr sz="3200" spc="220" dirty="0">
                <a:latin typeface="Microsoft Sans Serif"/>
                <a:cs typeface="Microsoft Sans Serif"/>
              </a:rPr>
              <a:t>o</a:t>
            </a:r>
            <a:r>
              <a:rPr sz="3200" spc="215" dirty="0">
                <a:latin typeface="Microsoft Sans Serif"/>
                <a:cs typeface="Microsoft Sans Serif"/>
              </a:rPr>
              <a:t>n</a:t>
            </a:r>
            <a:r>
              <a:rPr sz="3200" spc="-5" dirty="0">
                <a:latin typeface="Arial Unicode MS"/>
                <a:cs typeface="Arial Unicode MS"/>
              </a:rPr>
              <a:t>程序设</a:t>
            </a:r>
            <a:r>
              <a:rPr sz="3200" dirty="0">
                <a:latin typeface="Arial Unicode MS"/>
                <a:cs typeface="Arial Unicode MS"/>
              </a:rPr>
              <a:t>计</a:t>
            </a:r>
            <a:r>
              <a:rPr sz="3200" spc="-5" dirty="0">
                <a:latin typeface="Arial Unicode MS"/>
                <a:cs typeface="Arial Unicode MS"/>
              </a:rPr>
              <a:t>思维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54828" y="1578458"/>
            <a:ext cx="3570604" cy="219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639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400" b="1" spc="245" dirty="0">
                <a:latin typeface="Heiti SC"/>
                <a:cs typeface="Heiti SC"/>
              </a:rPr>
              <a:t>计算思维与程序设计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  <a:tabLst>
                <a:tab pos="32639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400" b="1" spc="245" dirty="0">
                <a:latin typeface="Heiti SC"/>
                <a:cs typeface="Heiti SC"/>
              </a:rPr>
              <a:t>计算生态与</a:t>
            </a:r>
            <a:r>
              <a:rPr sz="2400" b="1" spc="5" dirty="0">
                <a:latin typeface="Arial"/>
                <a:cs typeface="Arial"/>
              </a:rPr>
              <a:t>P</a:t>
            </a:r>
            <a:r>
              <a:rPr sz="2400" b="1" spc="10" dirty="0">
                <a:latin typeface="Arial"/>
                <a:cs typeface="Arial"/>
              </a:rPr>
              <a:t>y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  <a:tabLst>
                <a:tab pos="32639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400" b="1" spc="245" dirty="0">
                <a:latin typeface="Heiti SC"/>
                <a:cs typeface="Heiti SC"/>
              </a:rPr>
              <a:t>用户体验与软件产品</a:t>
            </a:r>
            <a:endParaRPr sz="24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  <a:tabLst>
                <a:tab pos="326390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400" b="1" spc="245" dirty="0">
                <a:latin typeface="Heiti SC"/>
                <a:cs typeface="Heiti SC"/>
              </a:rPr>
              <a:t>基本的程序设计模式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88885" y="3505187"/>
            <a:ext cx="875360" cy="8057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76" y="2302361"/>
            <a:ext cx="459994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计算思维与程序设计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计算思维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0214" y="1529255"/>
            <a:ext cx="7988934" cy="274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683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2400" b="1" spc="145" dirty="0">
                <a:solidFill>
                  <a:srgbClr val="006FC0"/>
                </a:solidFill>
                <a:latin typeface="Heiti SC"/>
                <a:cs typeface="Heiti SC"/>
              </a:rPr>
              <a:t>种人类思维特征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逻辑思维：推理和演绎，数学为代表，</a:t>
            </a:r>
            <a:r>
              <a:rPr sz="2400" b="1" spc="70" dirty="0">
                <a:latin typeface="Arial"/>
                <a:cs typeface="Arial"/>
              </a:rPr>
              <a:t>A</a:t>
            </a:r>
            <a:r>
              <a:rPr sz="2400" b="1" spc="245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&gt;</a:t>
            </a:r>
            <a:r>
              <a:rPr sz="2400" b="1" spc="180" dirty="0">
                <a:latin typeface="Arial"/>
                <a:cs typeface="Arial"/>
              </a:rPr>
              <a:t>B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100" dirty="0">
                <a:latin typeface="Arial"/>
                <a:cs typeface="Arial"/>
              </a:rPr>
              <a:t>B</a:t>
            </a:r>
            <a:r>
              <a:rPr sz="2400" b="1" spc="245" dirty="0">
                <a:latin typeface="Arial"/>
                <a:cs typeface="Arial"/>
              </a:rPr>
              <a:t>-</a:t>
            </a:r>
            <a:r>
              <a:rPr sz="2400" b="1" spc="130" dirty="0">
                <a:latin typeface="Arial"/>
                <a:cs typeface="Arial"/>
              </a:rPr>
              <a:t>&gt;</a:t>
            </a:r>
            <a:r>
              <a:rPr sz="2400" b="1" spc="170" dirty="0">
                <a:latin typeface="Arial"/>
                <a:cs typeface="Arial"/>
              </a:rPr>
              <a:t>C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75" dirty="0">
                <a:latin typeface="Arial"/>
                <a:cs typeface="Arial"/>
              </a:rPr>
              <a:t>A</a:t>
            </a:r>
            <a:r>
              <a:rPr sz="2400" b="1" spc="245" dirty="0">
                <a:latin typeface="Arial"/>
                <a:cs typeface="Arial"/>
              </a:rPr>
              <a:t>-</a:t>
            </a:r>
            <a:r>
              <a:rPr sz="2400" b="1" spc="145" dirty="0">
                <a:latin typeface="Arial"/>
                <a:cs typeface="Arial"/>
              </a:rPr>
              <a:t>&gt;C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实证思维：实验和验证，物理为代表，引力波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245" dirty="0">
                <a:latin typeface="Arial"/>
                <a:cs typeface="Arial"/>
              </a:rPr>
              <a:t>-</a:t>
            </a:r>
            <a:r>
              <a:rPr sz="2400" b="1" dirty="0">
                <a:latin typeface="Heiti SC"/>
                <a:cs typeface="Heiti SC"/>
              </a:rPr>
              <a:t>实验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计算思维：设计和构造，计算机为代表，汉诺塔递归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计算思维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38524" y="1529255"/>
            <a:ext cx="6344285" cy="274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33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抽象和自动化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计算思维：</a:t>
            </a:r>
            <a:r>
              <a:rPr sz="2400" b="1" spc="-125" dirty="0">
                <a:latin typeface="Arial"/>
                <a:cs typeface="Arial"/>
              </a:rPr>
              <a:t>C</a:t>
            </a:r>
            <a:r>
              <a:rPr sz="2400" b="1" spc="150" dirty="0">
                <a:latin typeface="Arial"/>
                <a:cs typeface="Arial"/>
              </a:rPr>
              <a:t>omp</a:t>
            </a:r>
            <a:r>
              <a:rPr sz="2400" b="1" spc="80" dirty="0">
                <a:latin typeface="Arial"/>
                <a:cs typeface="Arial"/>
              </a:rPr>
              <a:t>u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90" dirty="0">
                <a:latin typeface="Arial"/>
                <a:cs typeface="Arial"/>
              </a:rPr>
              <a:t>on</a:t>
            </a:r>
            <a:r>
              <a:rPr sz="2400" b="1" spc="45" dirty="0">
                <a:latin typeface="Arial"/>
                <a:cs typeface="Arial"/>
              </a:rPr>
              <a:t>a</a:t>
            </a:r>
            <a:r>
              <a:rPr sz="2400" b="1" spc="40" dirty="0">
                <a:latin typeface="Arial"/>
                <a:cs typeface="Arial"/>
              </a:rPr>
              <a:t>l</a:t>
            </a:r>
            <a:r>
              <a:rPr sz="2400" b="1" spc="55" dirty="0">
                <a:latin typeface="Arial"/>
                <a:cs typeface="Arial"/>
              </a:rPr>
              <a:t> </a:t>
            </a:r>
            <a:r>
              <a:rPr sz="2400" b="1" spc="50" dirty="0">
                <a:latin typeface="Arial"/>
                <a:cs typeface="Arial"/>
              </a:rPr>
              <a:t>Th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90" dirty="0">
                <a:latin typeface="Arial"/>
                <a:cs typeface="Arial"/>
              </a:rPr>
              <a:t>k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125" dirty="0"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抽象</a:t>
            </a:r>
            <a:r>
              <a:rPr sz="2400" b="1" dirty="0">
                <a:latin typeface="Heiti SC"/>
                <a:cs typeface="Heiti SC"/>
              </a:rPr>
              <a:t>问题的计算过程，利用计算机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自动化</a:t>
            </a:r>
            <a:r>
              <a:rPr sz="2400" b="1" dirty="0">
                <a:latin typeface="Heiti SC"/>
                <a:cs typeface="Heiti SC"/>
              </a:rPr>
              <a:t>求解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计算思维是基于计算机的思维方式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5422" y="1779423"/>
            <a:ext cx="4471393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计算思维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9062" y="1529255"/>
            <a:ext cx="426275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计数求和：计算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00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的计数和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2627" y="2692262"/>
            <a:ext cx="67373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s</a:t>
            </a:r>
            <a:r>
              <a:rPr sz="3600" b="1" spc="-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=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6265" y="2534835"/>
            <a:ext cx="1407795" cy="857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77925" algn="l"/>
              </a:tabLst>
            </a:pPr>
            <a:r>
              <a:rPr sz="2600" spc="-1555" dirty="0">
                <a:latin typeface="Times New Roman"/>
                <a:cs typeface="Times New Roman"/>
              </a:rPr>
              <a:t>𝒂𝒂</a:t>
            </a:r>
            <a:r>
              <a:rPr sz="3225" spc="-1979" baseline="-14211" dirty="0">
                <a:latin typeface="Times New Roman"/>
                <a:cs typeface="Times New Roman"/>
              </a:rPr>
              <a:t>𝟏</a:t>
            </a:r>
            <a:r>
              <a:rPr sz="3225" spc="-1822" baseline="-14211" dirty="0">
                <a:latin typeface="Times New Roman"/>
                <a:cs typeface="Times New Roman"/>
              </a:rPr>
              <a:t>𝟏</a:t>
            </a:r>
            <a:r>
              <a:rPr sz="2600" spc="445" dirty="0">
                <a:latin typeface="Times New Roman"/>
                <a:cs typeface="Times New Roman"/>
              </a:rPr>
              <a:t>+</a:t>
            </a:r>
            <a:r>
              <a:rPr sz="2600" spc="-1555" dirty="0">
                <a:latin typeface="Times New Roman"/>
                <a:cs typeface="Times New Roman"/>
              </a:rPr>
              <a:t>𝒂𝒂</a:t>
            </a:r>
            <a:r>
              <a:rPr sz="3225" spc="-1882" baseline="-14211" dirty="0">
                <a:latin typeface="Times New Roman"/>
                <a:cs typeface="Times New Roman"/>
              </a:rPr>
              <a:t>𝒏𝒏</a:t>
            </a:r>
            <a:r>
              <a:rPr sz="3225" baseline="-14211" dirty="0">
                <a:latin typeface="Times New Roman"/>
                <a:cs typeface="Times New Roman"/>
              </a:rPr>
              <a:t>	</a:t>
            </a:r>
            <a:r>
              <a:rPr sz="2600" spc="-1510" dirty="0">
                <a:latin typeface="Times New Roman"/>
                <a:cs typeface="Times New Roman"/>
              </a:rPr>
              <a:t>𝒏𝒏</a:t>
            </a:r>
            <a:endParaRPr sz="2600">
              <a:latin typeface="Times New Roman"/>
              <a:cs typeface="Times New Roman"/>
            </a:endParaRPr>
          </a:p>
          <a:p>
            <a:pPr marR="132080" algn="ctr">
              <a:lnSpc>
                <a:spcPct val="100000"/>
              </a:lnSpc>
              <a:spcBef>
                <a:spcPts val="800"/>
              </a:spcBef>
            </a:pPr>
            <a:r>
              <a:rPr sz="2600" spc="-1590" dirty="0">
                <a:latin typeface="Times New Roman"/>
                <a:cs typeface="Times New Roman"/>
              </a:rPr>
              <a:t>𝟐𝟐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40432" y="4068035"/>
            <a:ext cx="2055495" cy="800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计算思维</a:t>
            </a:r>
            <a:endParaRPr sz="2400">
              <a:latin typeface="Heiti SC"/>
              <a:cs typeface="Heiti SC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000" b="1" spc="-5" dirty="0">
                <a:latin typeface="Heiti SC"/>
                <a:cs typeface="Heiti SC"/>
              </a:rPr>
              <a:t>现代人的新玩儿法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2738" y="4068035"/>
            <a:ext cx="2309495" cy="800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逻辑思维</a:t>
            </a:r>
            <a:endParaRPr sz="2400">
              <a:latin typeface="Heiti SC"/>
              <a:cs typeface="Heiti SC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000" b="1" spc="-5" dirty="0">
                <a:latin typeface="Heiti SC"/>
                <a:cs typeface="Heiti SC"/>
              </a:rPr>
              <a:t>数学家高斯的玩儿法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2876" y="2375605"/>
            <a:ext cx="3239770" cy="113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1465" algn="l"/>
                <a:tab pos="570865" algn="l"/>
              </a:tabLst>
            </a:pPr>
            <a:r>
              <a:rPr sz="2000" b="1" spc="-120" dirty="0">
                <a:latin typeface="FZLTZHB--B51-0"/>
                <a:cs typeface="FZLTZHB--B51-0"/>
              </a:rPr>
              <a:t>s	</a:t>
            </a:r>
            <a:r>
              <a:rPr sz="2000" b="1" spc="-240" dirty="0">
                <a:latin typeface="FZLTZHB--B51-0"/>
                <a:cs typeface="FZLTZHB--B51-0"/>
              </a:rPr>
              <a:t>=	</a:t>
            </a:r>
            <a:r>
              <a:rPr sz="2000" b="1" spc="-250" dirty="0">
                <a:latin typeface="FZLTZHB--B51-0"/>
                <a:cs typeface="FZLTZHB--B51-0"/>
              </a:rPr>
              <a:t>0</a:t>
            </a:r>
            <a:endParaRPr sz="2000">
              <a:latin typeface="FZLTZHB--B51-0"/>
              <a:cs typeface="FZLTZHB--B51-0"/>
            </a:endParaRPr>
          </a:p>
          <a:p>
            <a:pPr marL="570865" marR="5080" indent="-558800">
              <a:lnSpc>
                <a:spcPct val="140000"/>
              </a:lnSpc>
              <a:tabLst>
                <a:tab pos="850900" algn="l"/>
                <a:tab pos="1270000" algn="l"/>
                <a:tab pos="2527300" algn="l"/>
              </a:tabLst>
            </a:pP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o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570" dirty="0">
                <a:latin typeface="FZLTZHB--B51-0"/>
                <a:cs typeface="FZLTZHB--B51-0"/>
              </a:rPr>
              <a:t>i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240" dirty="0">
                <a:solidFill>
                  <a:srgbClr val="900090"/>
                </a:solidFill>
                <a:latin typeface="FZLTZHB--B51-0"/>
                <a:cs typeface="FZLTZHB--B51-0"/>
              </a:rPr>
              <a:t>r</a:t>
            </a:r>
            <a:r>
              <a:rPr sz="2000" b="1" spc="-235" dirty="0">
                <a:solidFill>
                  <a:srgbClr val="900090"/>
                </a:solidFill>
                <a:latin typeface="FZLTZHB--B51-0"/>
                <a:cs typeface="FZLTZHB--B51-0"/>
              </a:rPr>
              <a:t>an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g</a:t>
            </a:r>
            <a:r>
              <a:rPr sz="2000" b="1" spc="-229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55" dirty="0">
                <a:latin typeface="FZLTZHB--B51-0"/>
                <a:cs typeface="FZLTZHB--B51-0"/>
              </a:rPr>
              <a:t>1</a:t>
            </a:r>
            <a:r>
              <a:rPr sz="2000" b="1" spc="-245" dirty="0">
                <a:latin typeface="FZLTZHB--B51-0"/>
                <a:cs typeface="FZLTZHB--B51-0"/>
              </a:rPr>
              <a:t>0</a:t>
            </a:r>
            <a:r>
              <a:rPr sz="2000" b="1" spc="204" dirty="0">
                <a:latin typeface="FZLTZHB--B51-0"/>
                <a:cs typeface="FZLTZHB--B51-0"/>
              </a:rPr>
              <a:t>1</a:t>
            </a:r>
            <a:r>
              <a:rPr sz="2000" b="1" spc="150" dirty="0">
                <a:latin typeface="FZLTZHB--B51-0"/>
                <a:cs typeface="FZLTZHB--B51-0"/>
              </a:rPr>
              <a:t>)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r>
              <a:rPr sz="2000" b="1" spc="350" dirty="0">
                <a:latin typeface="FZLTZHB--B51-0"/>
                <a:cs typeface="FZLTZHB--B51-0"/>
              </a:rPr>
              <a:t> </a:t>
            </a:r>
            <a:r>
              <a:rPr sz="2000" b="1" spc="-120" dirty="0">
                <a:latin typeface="FZLTZHB--B51-0"/>
                <a:cs typeface="FZLTZHB--B51-0"/>
              </a:rPr>
              <a:t>s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50" dirty="0">
                <a:latin typeface="FZLTZHB--B51-0"/>
                <a:cs typeface="FZLTZHB--B51-0"/>
              </a:rPr>
              <a:t>+=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570" dirty="0">
                <a:latin typeface="FZLTZHB--B51-0"/>
                <a:cs typeface="FZLTZHB--B51-0"/>
              </a:rPr>
              <a:t>i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5505" cy="1186815"/>
          </a:xfrm>
          <a:custGeom>
            <a:avLst/>
            <a:gdLst/>
            <a:ahLst/>
            <a:cxnLst/>
            <a:rect l="l" t="t" r="r" b="b"/>
            <a:pathLst>
              <a:path w="2135505" h="1186814">
                <a:moveTo>
                  <a:pt x="386656" y="613942"/>
                </a:moveTo>
                <a:lnTo>
                  <a:pt x="361685" y="613942"/>
                </a:lnTo>
                <a:lnTo>
                  <a:pt x="312077" y="619022"/>
                </a:lnTo>
                <a:lnTo>
                  <a:pt x="262322" y="629182"/>
                </a:lnTo>
                <a:lnTo>
                  <a:pt x="249778" y="632992"/>
                </a:lnTo>
                <a:lnTo>
                  <a:pt x="237169" y="635532"/>
                </a:lnTo>
                <a:lnTo>
                  <a:pt x="224485" y="640612"/>
                </a:lnTo>
                <a:lnTo>
                  <a:pt x="211714" y="644422"/>
                </a:lnTo>
                <a:lnTo>
                  <a:pt x="198181" y="649502"/>
                </a:lnTo>
                <a:lnTo>
                  <a:pt x="160150" y="667282"/>
                </a:lnTo>
                <a:lnTo>
                  <a:pt x="125901" y="686332"/>
                </a:lnTo>
                <a:lnTo>
                  <a:pt x="95342" y="709192"/>
                </a:lnTo>
                <a:lnTo>
                  <a:pt x="60177" y="744752"/>
                </a:lnTo>
                <a:lnTo>
                  <a:pt x="31193" y="785392"/>
                </a:lnTo>
                <a:lnTo>
                  <a:pt x="11182" y="829842"/>
                </a:lnTo>
                <a:lnTo>
                  <a:pt x="1286" y="875562"/>
                </a:lnTo>
                <a:lnTo>
                  <a:pt x="0" y="898422"/>
                </a:lnTo>
                <a:lnTo>
                  <a:pt x="59" y="904772"/>
                </a:lnTo>
                <a:lnTo>
                  <a:pt x="4616" y="950492"/>
                </a:lnTo>
                <a:lnTo>
                  <a:pt x="14559" y="989862"/>
                </a:lnTo>
                <a:lnTo>
                  <a:pt x="23916" y="1015262"/>
                </a:lnTo>
                <a:lnTo>
                  <a:pt x="29151" y="1027962"/>
                </a:lnTo>
                <a:lnTo>
                  <a:pt x="34814" y="1039392"/>
                </a:lnTo>
                <a:lnTo>
                  <a:pt x="40907" y="1050822"/>
                </a:lnTo>
                <a:lnTo>
                  <a:pt x="47429" y="1060982"/>
                </a:lnTo>
                <a:lnTo>
                  <a:pt x="54379" y="1072412"/>
                </a:lnTo>
                <a:lnTo>
                  <a:pt x="61759" y="1082572"/>
                </a:lnTo>
                <a:lnTo>
                  <a:pt x="69567" y="1092732"/>
                </a:lnTo>
                <a:lnTo>
                  <a:pt x="77805" y="1101622"/>
                </a:lnTo>
                <a:lnTo>
                  <a:pt x="86471" y="1111782"/>
                </a:lnTo>
                <a:lnTo>
                  <a:pt x="119071" y="1139722"/>
                </a:lnTo>
                <a:lnTo>
                  <a:pt x="156954" y="1163852"/>
                </a:lnTo>
                <a:lnTo>
                  <a:pt x="198046" y="1179092"/>
                </a:lnTo>
                <a:lnTo>
                  <a:pt x="242411" y="1186712"/>
                </a:lnTo>
                <a:lnTo>
                  <a:pt x="290109" y="1186712"/>
                </a:lnTo>
                <a:lnTo>
                  <a:pt x="359002" y="1174012"/>
                </a:lnTo>
                <a:lnTo>
                  <a:pt x="395759" y="1162582"/>
                </a:lnTo>
                <a:lnTo>
                  <a:pt x="432687" y="1147342"/>
                </a:lnTo>
                <a:lnTo>
                  <a:pt x="466780" y="1128292"/>
                </a:lnTo>
                <a:lnTo>
                  <a:pt x="482723" y="1118132"/>
                </a:lnTo>
                <a:lnTo>
                  <a:pt x="318629" y="1118132"/>
                </a:lnTo>
                <a:lnTo>
                  <a:pt x="295186" y="1115592"/>
                </a:lnTo>
                <a:lnTo>
                  <a:pt x="283727" y="1111782"/>
                </a:lnTo>
                <a:lnTo>
                  <a:pt x="272424" y="1109242"/>
                </a:lnTo>
                <a:lnTo>
                  <a:pt x="260676" y="1104162"/>
                </a:lnTo>
                <a:lnTo>
                  <a:pt x="217552" y="1081302"/>
                </a:lnTo>
                <a:lnTo>
                  <a:pt x="198272" y="1066062"/>
                </a:lnTo>
                <a:lnTo>
                  <a:pt x="189192" y="1058442"/>
                </a:lnTo>
                <a:lnTo>
                  <a:pt x="164158" y="1029232"/>
                </a:lnTo>
                <a:lnTo>
                  <a:pt x="142371" y="994942"/>
                </a:lnTo>
                <a:lnTo>
                  <a:pt x="123751" y="954302"/>
                </a:lnTo>
                <a:lnTo>
                  <a:pt x="110834" y="913662"/>
                </a:lnTo>
                <a:lnTo>
                  <a:pt x="104818" y="875562"/>
                </a:lnTo>
                <a:lnTo>
                  <a:pt x="104242" y="850162"/>
                </a:lnTo>
                <a:lnTo>
                  <a:pt x="104995" y="838732"/>
                </a:lnTo>
                <a:lnTo>
                  <a:pt x="115046" y="791742"/>
                </a:lnTo>
                <a:lnTo>
                  <a:pt x="137704" y="749832"/>
                </a:lnTo>
                <a:lnTo>
                  <a:pt x="145362" y="739672"/>
                </a:lnTo>
                <a:lnTo>
                  <a:pt x="184006" y="706652"/>
                </a:lnTo>
                <a:lnTo>
                  <a:pt x="221745" y="687602"/>
                </a:lnTo>
                <a:lnTo>
                  <a:pt x="236059" y="682522"/>
                </a:lnTo>
                <a:lnTo>
                  <a:pt x="249312" y="677442"/>
                </a:lnTo>
                <a:lnTo>
                  <a:pt x="275022" y="672362"/>
                </a:lnTo>
                <a:lnTo>
                  <a:pt x="299748" y="669822"/>
                </a:lnTo>
                <a:lnTo>
                  <a:pt x="411280" y="669822"/>
                </a:lnTo>
                <a:lnTo>
                  <a:pt x="410138" y="664742"/>
                </a:lnTo>
                <a:lnTo>
                  <a:pt x="407895" y="652042"/>
                </a:lnTo>
                <a:lnTo>
                  <a:pt x="405980" y="640612"/>
                </a:lnTo>
                <a:lnTo>
                  <a:pt x="404394" y="629182"/>
                </a:lnTo>
                <a:lnTo>
                  <a:pt x="403136" y="617752"/>
                </a:lnTo>
                <a:lnTo>
                  <a:pt x="386656" y="613942"/>
                </a:lnTo>
                <a:close/>
              </a:path>
              <a:path w="2135505" h="1186814">
                <a:moveTo>
                  <a:pt x="534326" y="1019072"/>
                </a:moveTo>
                <a:lnTo>
                  <a:pt x="525262" y="1029232"/>
                </a:lnTo>
                <a:lnTo>
                  <a:pt x="515966" y="1038122"/>
                </a:lnTo>
                <a:lnTo>
                  <a:pt x="506427" y="1045742"/>
                </a:lnTo>
                <a:lnTo>
                  <a:pt x="496632" y="1054632"/>
                </a:lnTo>
                <a:lnTo>
                  <a:pt x="454643" y="1082572"/>
                </a:lnTo>
                <a:lnTo>
                  <a:pt x="419847" y="1099082"/>
                </a:lnTo>
                <a:lnTo>
                  <a:pt x="380903" y="1111782"/>
                </a:lnTo>
                <a:lnTo>
                  <a:pt x="342858" y="1118132"/>
                </a:lnTo>
                <a:lnTo>
                  <a:pt x="482723" y="1118132"/>
                </a:lnTo>
                <a:lnTo>
                  <a:pt x="487932" y="1114322"/>
                </a:lnTo>
                <a:lnTo>
                  <a:pt x="498036" y="1106702"/>
                </a:lnTo>
                <a:lnTo>
                  <a:pt x="507825" y="1099082"/>
                </a:lnTo>
                <a:lnTo>
                  <a:pt x="517298" y="1090192"/>
                </a:lnTo>
                <a:lnTo>
                  <a:pt x="526456" y="1082572"/>
                </a:lnTo>
                <a:lnTo>
                  <a:pt x="535299" y="1073682"/>
                </a:lnTo>
                <a:lnTo>
                  <a:pt x="543826" y="1063522"/>
                </a:lnTo>
                <a:lnTo>
                  <a:pt x="547293" y="1022882"/>
                </a:lnTo>
                <a:lnTo>
                  <a:pt x="534326" y="1019072"/>
                </a:lnTo>
                <a:close/>
              </a:path>
              <a:path w="2135505" h="1186814">
                <a:moveTo>
                  <a:pt x="905254" y="429792"/>
                </a:moveTo>
                <a:lnTo>
                  <a:pt x="892746" y="429792"/>
                </a:lnTo>
                <a:lnTo>
                  <a:pt x="880284" y="431062"/>
                </a:lnTo>
                <a:lnTo>
                  <a:pt x="867857" y="431062"/>
                </a:lnTo>
                <a:lnTo>
                  <a:pt x="843065" y="433602"/>
                </a:lnTo>
                <a:lnTo>
                  <a:pt x="830677" y="436142"/>
                </a:lnTo>
                <a:lnTo>
                  <a:pt x="818280" y="437412"/>
                </a:lnTo>
                <a:lnTo>
                  <a:pt x="780922" y="445032"/>
                </a:lnTo>
                <a:lnTo>
                  <a:pt x="730311" y="460272"/>
                </a:lnTo>
                <a:lnTo>
                  <a:pt x="716779" y="466622"/>
                </a:lnTo>
                <a:lnTo>
                  <a:pt x="703677" y="471702"/>
                </a:lnTo>
                <a:lnTo>
                  <a:pt x="666918" y="489482"/>
                </a:lnTo>
                <a:lnTo>
                  <a:pt x="644502" y="503452"/>
                </a:lnTo>
                <a:lnTo>
                  <a:pt x="633910" y="509802"/>
                </a:lnTo>
                <a:lnTo>
                  <a:pt x="623725" y="517422"/>
                </a:lnTo>
                <a:lnTo>
                  <a:pt x="613943" y="526312"/>
                </a:lnTo>
                <a:lnTo>
                  <a:pt x="604561" y="533932"/>
                </a:lnTo>
                <a:lnTo>
                  <a:pt x="570962" y="570762"/>
                </a:lnTo>
                <a:lnTo>
                  <a:pt x="543488" y="612672"/>
                </a:lnTo>
                <a:lnTo>
                  <a:pt x="526410" y="657122"/>
                </a:lnTo>
                <a:lnTo>
                  <a:pt x="518924" y="704112"/>
                </a:lnTo>
                <a:lnTo>
                  <a:pt x="518675" y="721892"/>
                </a:lnTo>
                <a:lnTo>
                  <a:pt x="518785" y="726972"/>
                </a:lnTo>
                <a:lnTo>
                  <a:pt x="523222" y="766342"/>
                </a:lnTo>
                <a:lnTo>
                  <a:pt x="533165" y="805712"/>
                </a:lnTo>
                <a:lnTo>
                  <a:pt x="547759" y="843812"/>
                </a:lnTo>
                <a:lnTo>
                  <a:pt x="566041" y="878102"/>
                </a:lnTo>
                <a:lnTo>
                  <a:pt x="596422" y="918742"/>
                </a:lnTo>
                <a:lnTo>
                  <a:pt x="625761" y="946682"/>
                </a:lnTo>
                <a:lnTo>
                  <a:pt x="649958" y="964462"/>
                </a:lnTo>
                <a:lnTo>
                  <a:pt x="662584" y="973352"/>
                </a:lnTo>
                <a:lnTo>
                  <a:pt x="702596" y="991132"/>
                </a:lnTo>
                <a:lnTo>
                  <a:pt x="745861" y="1001292"/>
                </a:lnTo>
                <a:lnTo>
                  <a:pt x="776542" y="1003832"/>
                </a:lnTo>
                <a:lnTo>
                  <a:pt x="792440" y="1003832"/>
                </a:lnTo>
                <a:lnTo>
                  <a:pt x="842396" y="998752"/>
                </a:lnTo>
                <a:lnTo>
                  <a:pt x="895790" y="984782"/>
                </a:lnTo>
                <a:lnTo>
                  <a:pt x="939297" y="968272"/>
                </a:lnTo>
                <a:lnTo>
                  <a:pt x="962971" y="956842"/>
                </a:lnTo>
                <a:lnTo>
                  <a:pt x="974335" y="951762"/>
                </a:lnTo>
                <a:lnTo>
                  <a:pt x="985384" y="944142"/>
                </a:lnTo>
                <a:lnTo>
                  <a:pt x="996118" y="937792"/>
                </a:lnTo>
                <a:lnTo>
                  <a:pt x="1001328" y="933982"/>
                </a:lnTo>
                <a:lnTo>
                  <a:pt x="837227" y="933982"/>
                </a:lnTo>
                <a:lnTo>
                  <a:pt x="813782" y="931442"/>
                </a:lnTo>
                <a:lnTo>
                  <a:pt x="802321" y="928902"/>
                </a:lnTo>
                <a:lnTo>
                  <a:pt x="791017" y="925092"/>
                </a:lnTo>
                <a:lnTo>
                  <a:pt x="779269" y="921282"/>
                </a:lnTo>
                <a:lnTo>
                  <a:pt x="736149" y="898422"/>
                </a:lnTo>
                <a:lnTo>
                  <a:pt x="699082" y="865402"/>
                </a:lnTo>
                <a:lnTo>
                  <a:pt x="675140" y="834922"/>
                </a:lnTo>
                <a:lnTo>
                  <a:pt x="654417" y="798092"/>
                </a:lnTo>
                <a:lnTo>
                  <a:pt x="636835" y="756182"/>
                </a:lnTo>
                <a:lnTo>
                  <a:pt x="626750" y="716812"/>
                </a:lnTo>
                <a:lnTo>
                  <a:pt x="622846" y="667282"/>
                </a:lnTo>
                <a:lnTo>
                  <a:pt x="623600" y="654582"/>
                </a:lnTo>
                <a:lnTo>
                  <a:pt x="633651" y="608862"/>
                </a:lnTo>
                <a:lnTo>
                  <a:pt x="656309" y="565682"/>
                </a:lnTo>
                <a:lnTo>
                  <a:pt x="681662" y="539012"/>
                </a:lnTo>
                <a:lnTo>
                  <a:pt x="691723" y="530122"/>
                </a:lnTo>
                <a:lnTo>
                  <a:pt x="702610" y="523772"/>
                </a:lnTo>
                <a:lnTo>
                  <a:pt x="714335" y="516152"/>
                </a:lnTo>
                <a:lnTo>
                  <a:pt x="726911" y="509802"/>
                </a:lnTo>
                <a:lnTo>
                  <a:pt x="780900" y="490752"/>
                </a:lnTo>
                <a:lnTo>
                  <a:pt x="806107" y="486942"/>
                </a:lnTo>
                <a:lnTo>
                  <a:pt x="930027" y="486942"/>
                </a:lnTo>
                <a:lnTo>
                  <a:pt x="928741" y="480592"/>
                </a:lnTo>
                <a:lnTo>
                  <a:pt x="926498" y="467892"/>
                </a:lnTo>
                <a:lnTo>
                  <a:pt x="924584" y="456462"/>
                </a:lnTo>
                <a:lnTo>
                  <a:pt x="922998" y="445032"/>
                </a:lnTo>
                <a:lnTo>
                  <a:pt x="921740" y="433602"/>
                </a:lnTo>
                <a:lnTo>
                  <a:pt x="905254" y="429792"/>
                </a:lnTo>
                <a:close/>
              </a:path>
              <a:path w="2135505" h="1186814">
                <a:moveTo>
                  <a:pt x="1052928" y="834922"/>
                </a:moveTo>
                <a:lnTo>
                  <a:pt x="1025030" y="862862"/>
                </a:lnTo>
                <a:lnTo>
                  <a:pt x="984188" y="892072"/>
                </a:lnTo>
                <a:lnTo>
                  <a:pt x="950383" y="909852"/>
                </a:lnTo>
                <a:lnTo>
                  <a:pt x="899499" y="927632"/>
                </a:lnTo>
                <a:lnTo>
                  <a:pt x="861456" y="933982"/>
                </a:lnTo>
                <a:lnTo>
                  <a:pt x="1001328" y="933982"/>
                </a:lnTo>
                <a:lnTo>
                  <a:pt x="1035902" y="907312"/>
                </a:lnTo>
                <a:lnTo>
                  <a:pt x="1065898" y="838732"/>
                </a:lnTo>
                <a:lnTo>
                  <a:pt x="1052928" y="834922"/>
                </a:lnTo>
                <a:close/>
              </a:path>
              <a:path w="2135505" h="1186814">
                <a:moveTo>
                  <a:pt x="411280" y="669822"/>
                </a:moveTo>
                <a:lnTo>
                  <a:pt x="299748" y="669822"/>
                </a:lnTo>
                <a:lnTo>
                  <a:pt x="323581" y="672362"/>
                </a:lnTo>
                <a:lnTo>
                  <a:pt x="335191" y="674902"/>
                </a:lnTo>
                <a:lnTo>
                  <a:pt x="379854" y="695222"/>
                </a:lnTo>
                <a:lnTo>
                  <a:pt x="401040" y="746022"/>
                </a:lnTo>
                <a:lnTo>
                  <a:pt x="405917" y="748562"/>
                </a:lnTo>
                <a:lnTo>
                  <a:pt x="426605" y="740942"/>
                </a:lnTo>
                <a:lnTo>
                  <a:pt x="426280" y="728242"/>
                </a:lnTo>
                <a:lnTo>
                  <a:pt x="422394" y="715542"/>
                </a:lnTo>
                <a:lnTo>
                  <a:pt x="415609" y="688872"/>
                </a:lnTo>
                <a:lnTo>
                  <a:pt x="412709" y="676172"/>
                </a:lnTo>
                <a:lnTo>
                  <a:pt x="411280" y="669822"/>
                </a:lnTo>
                <a:close/>
              </a:path>
              <a:path w="2135505" h="1186814">
                <a:moveTo>
                  <a:pt x="930027" y="486942"/>
                </a:moveTo>
                <a:lnTo>
                  <a:pt x="830375" y="486942"/>
                </a:lnTo>
                <a:lnTo>
                  <a:pt x="842185" y="488212"/>
                </a:lnTo>
                <a:lnTo>
                  <a:pt x="853795" y="490752"/>
                </a:lnTo>
                <a:lnTo>
                  <a:pt x="876460" y="498372"/>
                </a:lnTo>
                <a:lnTo>
                  <a:pt x="898459" y="511072"/>
                </a:lnTo>
                <a:lnTo>
                  <a:pt x="902837" y="519962"/>
                </a:lnTo>
                <a:lnTo>
                  <a:pt x="907828" y="532662"/>
                </a:lnTo>
                <a:lnTo>
                  <a:pt x="913430" y="545362"/>
                </a:lnTo>
                <a:lnTo>
                  <a:pt x="919645" y="561872"/>
                </a:lnTo>
                <a:lnTo>
                  <a:pt x="924521" y="564412"/>
                </a:lnTo>
                <a:lnTo>
                  <a:pt x="945222" y="556792"/>
                </a:lnTo>
                <a:lnTo>
                  <a:pt x="944881" y="545362"/>
                </a:lnTo>
                <a:lnTo>
                  <a:pt x="937439" y="518692"/>
                </a:lnTo>
                <a:lnTo>
                  <a:pt x="934211" y="505992"/>
                </a:lnTo>
                <a:lnTo>
                  <a:pt x="931312" y="493292"/>
                </a:lnTo>
                <a:lnTo>
                  <a:pt x="930027" y="486942"/>
                </a:lnTo>
                <a:close/>
              </a:path>
              <a:path w="2135505" h="1186814">
                <a:moveTo>
                  <a:pt x="1327773" y="342900"/>
                </a:moveTo>
                <a:lnTo>
                  <a:pt x="1202207" y="342900"/>
                </a:lnTo>
                <a:lnTo>
                  <a:pt x="1207706" y="346710"/>
                </a:lnTo>
                <a:lnTo>
                  <a:pt x="1211544" y="353060"/>
                </a:lnTo>
                <a:lnTo>
                  <a:pt x="1231433" y="397510"/>
                </a:lnTo>
                <a:lnTo>
                  <a:pt x="1236576" y="411480"/>
                </a:lnTo>
                <a:lnTo>
                  <a:pt x="1242109" y="425450"/>
                </a:lnTo>
                <a:lnTo>
                  <a:pt x="1317307" y="637540"/>
                </a:lnTo>
                <a:lnTo>
                  <a:pt x="1346294" y="722630"/>
                </a:lnTo>
                <a:lnTo>
                  <a:pt x="1355348" y="762000"/>
                </a:lnTo>
                <a:lnTo>
                  <a:pt x="1354445" y="769620"/>
                </a:lnTo>
                <a:lnTo>
                  <a:pt x="1347529" y="779780"/>
                </a:lnTo>
                <a:lnTo>
                  <a:pt x="1336014" y="795020"/>
                </a:lnTo>
                <a:lnTo>
                  <a:pt x="1335747" y="800100"/>
                </a:lnTo>
                <a:lnTo>
                  <a:pt x="1339227" y="808990"/>
                </a:lnTo>
                <a:lnTo>
                  <a:pt x="1350967" y="808990"/>
                </a:lnTo>
                <a:lnTo>
                  <a:pt x="1360803" y="805180"/>
                </a:lnTo>
                <a:lnTo>
                  <a:pt x="1371892" y="800100"/>
                </a:lnTo>
                <a:lnTo>
                  <a:pt x="1384234" y="795020"/>
                </a:lnTo>
                <a:lnTo>
                  <a:pt x="1397828" y="789940"/>
                </a:lnTo>
                <a:lnTo>
                  <a:pt x="1412671" y="784860"/>
                </a:lnTo>
                <a:lnTo>
                  <a:pt x="1503325" y="755650"/>
                </a:lnTo>
                <a:lnTo>
                  <a:pt x="1512930" y="751840"/>
                </a:lnTo>
                <a:lnTo>
                  <a:pt x="1555295" y="736600"/>
                </a:lnTo>
                <a:lnTo>
                  <a:pt x="1583116" y="721360"/>
                </a:lnTo>
                <a:lnTo>
                  <a:pt x="1461740" y="721360"/>
                </a:lnTo>
                <a:lnTo>
                  <a:pt x="1457029" y="709930"/>
                </a:lnTo>
                <a:lnTo>
                  <a:pt x="1452427" y="698500"/>
                </a:lnTo>
                <a:lnTo>
                  <a:pt x="1447937" y="685800"/>
                </a:lnTo>
                <a:lnTo>
                  <a:pt x="1443558" y="674370"/>
                </a:lnTo>
                <a:lnTo>
                  <a:pt x="1393018" y="509270"/>
                </a:lnTo>
                <a:lnTo>
                  <a:pt x="1402966" y="504190"/>
                </a:lnTo>
                <a:lnTo>
                  <a:pt x="1430699" y="495300"/>
                </a:lnTo>
                <a:lnTo>
                  <a:pt x="1444602" y="491490"/>
                </a:lnTo>
                <a:lnTo>
                  <a:pt x="1457845" y="488950"/>
                </a:lnTo>
                <a:lnTo>
                  <a:pt x="1656150" y="488950"/>
                </a:lnTo>
                <a:lnTo>
                  <a:pt x="1655495" y="487680"/>
                </a:lnTo>
                <a:lnTo>
                  <a:pt x="1648909" y="478790"/>
                </a:lnTo>
                <a:lnTo>
                  <a:pt x="1643709" y="472440"/>
                </a:lnTo>
                <a:lnTo>
                  <a:pt x="1372387" y="472440"/>
                </a:lnTo>
                <a:lnTo>
                  <a:pt x="1335057" y="367030"/>
                </a:lnTo>
                <a:lnTo>
                  <a:pt x="1331386" y="355600"/>
                </a:lnTo>
                <a:lnTo>
                  <a:pt x="1328052" y="344170"/>
                </a:lnTo>
                <a:lnTo>
                  <a:pt x="1327773" y="342900"/>
                </a:lnTo>
                <a:close/>
              </a:path>
              <a:path w="2135505" h="1186814">
                <a:moveTo>
                  <a:pt x="1656150" y="488950"/>
                </a:moveTo>
                <a:lnTo>
                  <a:pt x="1482355" y="488950"/>
                </a:lnTo>
                <a:lnTo>
                  <a:pt x="1493620" y="491490"/>
                </a:lnTo>
                <a:lnTo>
                  <a:pt x="1504226" y="494030"/>
                </a:lnTo>
                <a:lnTo>
                  <a:pt x="1540058" y="519430"/>
                </a:lnTo>
                <a:lnTo>
                  <a:pt x="1560007" y="552450"/>
                </a:lnTo>
                <a:lnTo>
                  <a:pt x="1574089" y="599440"/>
                </a:lnTo>
                <a:lnTo>
                  <a:pt x="1575154" y="624840"/>
                </a:lnTo>
                <a:lnTo>
                  <a:pt x="1573867" y="636270"/>
                </a:lnTo>
                <a:lnTo>
                  <a:pt x="1555402" y="679450"/>
                </a:lnTo>
                <a:lnTo>
                  <a:pt x="1525854" y="703580"/>
                </a:lnTo>
                <a:lnTo>
                  <a:pt x="1484112" y="720090"/>
                </a:lnTo>
                <a:lnTo>
                  <a:pt x="1472304" y="721360"/>
                </a:lnTo>
                <a:lnTo>
                  <a:pt x="1583116" y="721360"/>
                </a:lnTo>
                <a:lnTo>
                  <a:pt x="1619132" y="695960"/>
                </a:lnTo>
                <a:lnTo>
                  <a:pt x="1644936" y="666750"/>
                </a:lnTo>
                <a:lnTo>
                  <a:pt x="1664605" y="633730"/>
                </a:lnTo>
                <a:lnTo>
                  <a:pt x="1677614" y="588010"/>
                </a:lnTo>
                <a:lnTo>
                  <a:pt x="1678407" y="577850"/>
                </a:lnTo>
                <a:lnTo>
                  <a:pt x="1678344" y="562610"/>
                </a:lnTo>
                <a:lnTo>
                  <a:pt x="1668805" y="516890"/>
                </a:lnTo>
                <a:lnTo>
                  <a:pt x="1661385" y="499110"/>
                </a:lnTo>
                <a:lnTo>
                  <a:pt x="1656150" y="488950"/>
                </a:lnTo>
                <a:close/>
              </a:path>
              <a:path w="2135505" h="1186814">
                <a:moveTo>
                  <a:pt x="1848395" y="196850"/>
                </a:moveTo>
                <a:lnTo>
                  <a:pt x="1651505" y="196850"/>
                </a:lnTo>
                <a:lnTo>
                  <a:pt x="1661849" y="200659"/>
                </a:lnTo>
                <a:lnTo>
                  <a:pt x="1677826" y="207009"/>
                </a:lnTo>
                <a:lnTo>
                  <a:pt x="1685060" y="210820"/>
                </a:lnTo>
                <a:lnTo>
                  <a:pt x="1692809" y="215900"/>
                </a:lnTo>
                <a:lnTo>
                  <a:pt x="1701073" y="220980"/>
                </a:lnTo>
                <a:lnTo>
                  <a:pt x="1709853" y="226060"/>
                </a:lnTo>
                <a:lnTo>
                  <a:pt x="1719150" y="232410"/>
                </a:lnTo>
                <a:lnTo>
                  <a:pt x="1728965" y="240030"/>
                </a:lnTo>
                <a:lnTo>
                  <a:pt x="1739300" y="246380"/>
                </a:lnTo>
                <a:lnTo>
                  <a:pt x="1750155" y="255270"/>
                </a:lnTo>
                <a:lnTo>
                  <a:pt x="1761532" y="264160"/>
                </a:lnTo>
                <a:lnTo>
                  <a:pt x="1773432" y="273050"/>
                </a:lnTo>
                <a:lnTo>
                  <a:pt x="1785856" y="283210"/>
                </a:lnTo>
                <a:lnTo>
                  <a:pt x="1798805" y="293370"/>
                </a:lnTo>
                <a:lnTo>
                  <a:pt x="1812280" y="304800"/>
                </a:lnTo>
                <a:lnTo>
                  <a:pt x="1828989" y="318770"/>
                </a:lnTo>
                <a:lnTo>
                  <a:pt x="1857430" y="342900"/>
                </a:lnTo>
                <a:lnTo>
                  <a:pt x="1869160" y="354330"/>
                </a:lnTo>
                <a:lnTo>
                  <a:pt x="1879231" y="363220"/>
                </a:lnTo>
                <a:lnTo>
                  <a:pt x="1887642" y="370840"/>
                </a:lnTo>
                <a:lnTo>
                  <a:pt x="1894393" y="378460"/>
                </a:lnTo>
                <a:lnTo>
                  <a:pt x="1899483" y="383540"/>
                </a:lnTo>
                <a:lnTo>
                  <a:pt x="1902913" y="388620"/>
                </a:lnTo>
                <a:lnTo>
                  <a:pt x="1904682" y="391160"/>
                </a:lnTo>
                <a:lnTo>
                  <a:pt x="1923961" y="445770"/>
                </a:lnTo>
                <a:lnTo>
                  <a:pt x="1930574" y="464820"/>
                </a:lnTo>
                <a:lnTo>
                  <a:pt x="1945420" y="510540"/>
                </a:lnTo>
                <a:lnTo>
                  <a:pt x="1948704" y="523240"/>
                </a:lnTo>
                <a:lnTo>
                  <a:pt x="1951155" y="532130"/>
                </a:lnTo>
                <a:lnTo>
                  <a:pt x="1952774" y="539750"/>
                </a:lnTo>
                <a:lnTo>
                  <a:pt x="1953403" y="544830"/>
                </a:lnTo>
                <a:lnTo>
                  <a:pt x="1953514" y="549910"/>
                </a:lnTo>
                <a:lnTo>
                  <a:pt x="1952802" y="553720"/>
                </a:lnTo>
                <a:lnTo>
                  <a:pt x="1950859" y="556260"/>
                </a:lnTo>
                <a:lnTo>
                  <a:pt x="1944210" y="561340"/>
                </a:lnTo>
                <a:lnTo>
                  <a:pt x="1935451" y="565150"/>
                </a:lnTo>
                <a:lnTo>
                  <a:pt x="1922769" y="571500"/>
                </a:lnTo>
                <a:lnTo>
                  <a:pt x="1906168" y="577850"/>
                </a:lnTo>
                <a:lnTo>
                  <a:pt x="1903895" y="582930"/>
                </a:lnTo>
                <a:lnTo>
                  <a:pt x="1912340" y="607060"/>
                </a:lnTo>
                <a:lnTo>
                  <a:pt x="1917036" y="608330"/>
                </a:lnTo>
                <a:lnTo>
                  <a:pt x="1924733" y="605790"/>
                </a:lnTo>
                <a:lnTo>
                  <a:pt x="1933477" y="601980"/>
                </a:lnTo>
                <a:lnTo>
                  <a:pt x="1943273" y="598170"/>
                </a:lnTo>
                <a:lnTo>
                  <a:pt x="1954123" y="594360"/>
                </a:lnTo>
                <a:lnTo>
                  <a:pt x="1966030" y="589280"/>
                </a:lnTo>
                <a:lnTo>
                  <a:pt x="1978998" y="585470"/>
                </a:lnTo>
                <a:lnTo>
                  <a:pt x="1993029" y="580390"/>
                </a:lnTo>
                <a:lnTo>
                  <a:pt x="2008127" y="574040"/>
                </a:lnTo>
                <a:lnTo>
                  <a:pt x="2024295" y="568960"/>
                </a:lnTo>
                <a:lnTo>
                  <a:pt x="2040053" y="562610"/>
                </a:lnTo>
                <a:lnTo>
                  <a:pt x="2054882" y="557530"/>
                </a:lnTo>
                <a:lnTo>
                  <a:pt x="2068782" y="553720"/>
                </a:lnTo>
                <a:lnTo>
                  <a:pt x="2081752" y="548640"/>
                </a:lnTo>
                <a:lnTo>
                  <a:pt x="2093793" y="544830"/>
                </a:lnTo>
                <a:lnTo>
                  <a:pt x="2104905" y="541020"/>
                </a:lnTo>
                <a:lnTo>
                  <a:pt x="2115086" y="538480"/>
                </a:lnTo>
                <a:lnTo>
                  <a:pt x="2124338" y="534670"/>
                </a:lnTo>
                <a:lnTo>
                  <a:pt x="2132660" y="532130"/>
                </a:lnTo>
                <a:lnTo>
                  <a:pt x="2134933" y="528320"/>
                </a:lnTo>
                <a:lnTo>
                  <a:pt x="2129679" y="513080"/>
                </a:lnTo>
                <a:lnTo>
                  <a:pt x="2073262" y="513080"/>
                </a:lnTo>
                <a:lnTo>
                  <a:pt x="2069833" y="511810"/>
                </a:lnTo>
                <a:lnTo>
                  <a:pt x="2045896" y="467360"/>
                </a:lnTo>
                <a:lnTo>
                  <a:pt x="2040274" y="452120"/>
                </a:lnTo>
                <a:lnTo>
                  <a:pt x="2034084" y="435610"/>
                </a:lnTo>
                <a:lnTo>
                  <a:pt x="2019998" y="397510"/>
                </a:lnTo>
                <a:lnTo>
                  <a:pt x="2006610" y="359410"/>
                </a:lnTo>
                <a:lnTo>
                  <a:pt x="2000259" y="328930"/>
                </a:lnTo>
                <a:lnTo>
                  <a:pt x="2000498" y="322580"/>
                </a:lnTo>
                <a:lnTo>
                  <a:pt x="2001366" y="313690"/>
                </a:lnTo>
                <a:lnTo>
                  <a:pt x="2002829" y="302260"/>
                </a:lnTo>
                <a:lnTo>
                  <a:pt x="2003018" y="300990"/>
                </a:lnTo>
                <a:lnTo>
                  <a:pt x="1957616" y="300990"/>
                </a:lnTo>
                <a:lnTo>
                  <a:pt x="1877206" y="223520"/>
                </a:lnTo>
                <a:lnTo>
                  <a:pt x="1864494" y="212090"/>
                </a:lnTo>
                <a:lnTo>
                  <a:pt x="1852294" y="200659"/>
                </a:lnTo>
                <a:lnTo>
                  <a:pt x="1848395" y="196850"/>
                </a:lnTo>
                <a:close/>
              </a:path>
              <a:path w="2135505" h="1186814">
                <a:moveTo>
                  <a:pt x="2126615" y="504190"/>
                </a:moveTo>
                <a:lnTo>
                  <a:pt x="2110529" y="505460"/>
                </a:lnTo>
                <a:lnTo>
                  <a:pt x="2095508" y="509270"/>
                </a:lnTo>
                <a:lnTo>
                  <a:pt x="2084369" y="511810"/>
                </a:lnTo>
                <a:lnTo>
                  <a:pt x="2077110" y="513080"/>
                </a:lnTo>
                <a:lnTo>
                  <a:pt x="2129679" y="513080"/>
                </a:lnTo>
                <a:lnTo>
                  <a:pt x="2126615" y="504190"/>
                </a:lnTo>
                <a:close/>
              </a:path>
              <a:path w="2135505" h="1186814">
                <a:moveTo>
                  <a:pt x="1566687" y="280670"/>
                </a:moveTo>
                <a:lnTo>
                  <a:pt x="1399084" y="280670"/>
                </a:lnTo>
                <a:lnTo>
                  <a:pt x="1410791" y="281940"/>
                </a:lnTo>
                <a:lnTo>
                  <a:pt x="1421606" y="284480"/>
                </a:lnTo>
                <a:lnTo>
                  <a:pt x="1455953" y="312420"/>
                </a:lnTo>
                <a:lnTo>
                  <a:pt x="1470791" y="347980"/>
                </a:lnTo>
                <a:lnTo>
                  <a:pt x="1474276" y="370840"/>
                </a:lnTo>
                <a:lnTo>
                  <a:pt x="1474208" y="384810"/>
                </a:lnTo>
                <a:lnTo>
                  <a:pt x="1458209" y="427990"/>
                </a:lnTo>
                <a:lnTo>
                  <a:pt x="1426058" y="452120"/>
                </a:lnTo>
                <a:lnTo>
                  <a:pt x="1393471" y="466090"/>
                </a:lnTo>
                <a:lnTo>
                  <a:pt x="1380746" y="471170"/>
                </a:lnTo>
                <a:lnTo>
                  <a:pt x="1372387" y="472440"/>
                </a:lnTo>
                <a:lnTo>
                  <a:pt x="1643709" y="472440"/>
                </a:lnTo>
                <a:lnTo>
                  <a:pt x="1612315" y="448310"/>
                </a:lnTo>
                <a:lnTo>
                  <a:pt x="1485115" y="448310"/>
                </a:lnTo>
                <a:lnTo>
                  <a:pt x="1503944" y="435610"/>
                </a:lnTo>
                <a:lnTo>
                  <a:pt x="1513751" y="427990"/>
                </a:lnTo>
                <a:lnTo>
                  <a:pt x="1524258" y="419100"/>
                </a:lnTo>
                <a:lnTo>
                  <a:pt x="1535792" y="410210"/>
                </a:lnTo>
                <a:lnTo>
                  <a:pt x="1559106" y="378460"/>
                </a:lnTo>
                <a:lnTo>
                  <a:pt x="1574093" y="331470"/>
                </a:lnTo>
                <a:lnTo>
                  <a:pt x="1574437" y="318770"/>
                </a:lnTo>
                <a:lnTo>
                  <a:pt x="1573410" y="307340"/>
                </a:lnTo>
                <a:lnTo>
                  <a:pt x="1571010" y="294640"/>
                </a:lnTo>
                <a:lnTo>
                  <a:pt x="1567232" y="281940"/>
                </a:lnTo>
                <a:lnTo>
                  <a:pt x="1566687" y="280670"/>
                </a:lnTo>
                <a:close/>
              </a:path>
              <a:path w="2135505" h="1186814">
                <a:moveTo>
                  <a:pt x="1571482" y="436880"/>
                </a:moveTo>
                <a:lnTo>
                  <a:pt x="1545352" y="436880"/>
                </a:lnTo>
                <a:lnTo>
                  <a:pt x="1531286" y="438150"/>
                </a:lnTo>
                <a:lnTo>
                  <a:pt x="1516556" y="440690"/>
                </a:lnTo>
                <a:lnTo>
                  <a:pt x="1501164" y="444500"/>
                </a:lnTo>
                <a:lnTo>
                  <a:pt x="1485115" y="448310"/>
                </a:lnTo>
                <a:lnTo>
                  <a:pt x="1612315" y="448310"/>
                </a:lnTo>
                <a:lnTo>
                  <a:pt x="1605631" y="445770"/>
                </a:lnTo>
                <a:lnTo>
                  <a:pt x="1594924" y="441960"/>
                </a:lnTo>
                <a:lnTo>
                  <a:pt x="1583540" y="439420"/>
                </a:lnTo>
                <a:lnTo>
                  <a:pt x="1571482" y="436880"/>
                </a:lnTo>
                <a:close/>
              </a:path>
              <a:path w="2135505" h="1186814">
                <a:moveTo>
                  <a:pt x="1480608" y="218440"/>
                </a:moveTo>
                <a:lnTo>
                  <a:pt x="1468843" y="218440"/>
                </a:lnTo>
                <a:lnTo>
                  <a:pt x="1442868" y="220980"/>
                </a:lnTo>
                <a:lnTo>
                  <a:pt x="1428611" y="224790"/>
                </a:lnTo>
                <a:lnTo>
                  <a:pt x="1413475" y="228600"/>
                </a:lnTo>
                <a:lnTo>
                  <a:pt x="1397438" y="232410"/>
                </a:lnTo>
                <a:lnTo>
                  <a:pt x="1370334" y="242570"/>
                </a:lnTo>
                <a:lnTo>
                  <a:pt x="1358883" y="246380"/>
                </a:lnTo>
                <a:lnTo>
                  <a:pt x="1345824" y="251460"/>
                </a:lnTo>
                <a:lnTo>
                  <a:pt x="1330863" y="257810"/>
                </a:lnTo>
                <a:lnTo>
                  <a:pt x="1321572" y="261620"/>
                </a:lnTo>
                <a:lnTo>
                  <a:pt x="1311769" y="265430"/>
                </a:lnTo>
                <a:lnTo>
                  <a:pt x="1301304" y="269240"/>
                </a:lnTo>
                <a:lnTo>
                  <a:pt x="1290029" y="273050"/>
                </a:lnTo>
                <a:lnTo>
                  <a:pt x="1277795" y="278130"/>
                </a:lnTo>
                <a:lnTo>
                  <a:pt x="1264453" y="283210"/>
                </a:lnTo>
                <a:lnTo>
                  <a:pt x="1249855" y="288290"/>
                </a:lnTo>
                <a:lnTo>
                  <a:pt x="1233851" y="293370"/>
                </a:lnTo>
                <a:lnTo>
                  <a:pt x="1218485" y="299720"/>
                </a:lnTo>
                <a:lnTo>
                  <a:pt x="1204217" y="304800"/>
                </a:lnTo>
                <a:lnTo>
                  <a:pt x="1191048" y="308610"/>
                </a:lnTo>
                <a:lnTo>
                  <a:pt x="1178976" y="312420"/>
                </a:lnTo>
                <a:lnTo>
                  <a:pt x="1168003" y="316230"/>
                </a:lnTo>
                <a:lnTo>
                  <a:pt x="1158129" y="318770"/>
                </a:lnTo>
                <a:lnTo>
                  <a:pt x="1149354" y="322580"/>
                </a:lnTo>
                <a:lnTo>
                  <a:pt x="1141679" y="323850"/>
                </a:lnTo>
                <a:lnTo>
                  <a:pt x="1139291" y="328930"/>
                </a:lnTo>
                <a:lnTo>
                  <a:pt x="1147737" y="353060"/>
                </a:lnTo>
                <a:lnTo>
                  <a:pt x="1161314" y="351790"/>
                </a:lnTo>
                <a:lnTo>
                  <a:pt x="1188807" y="345440"/>
                </a:lnTo>
                <a:lnTo>
                  <a:pt x="1194752" y="344170"/>
                </a:lnTo>
                <a:lnTo>
                  <a:pt x="1202207" y="342900"/>
                </a:lnTo>
                <a:lnTo>
                  <a:pt x="1327773" y="342900"/>
                </a:lnTo>
                <a:lnTo>
                  <a:pt x="1325260" y="331470"/>
                </a:lnTo>
                <a:lnTo>
                  <a:pt x="1323218" y="318770"/>
                </a:lnTo>
                <a:lnTo>
                  <a:pt x="1322133" y="304800"/>
                </a:lnTo>
                <a:lnTo>
                  <a:pt x="1331079" y="299720"/>
                </a:lnTo>
                <a:lnTo>
                  <a:pt x="1342078" y="295910"/>
                </a:lnTo>
                <a:lnTo>
                  <a:pt x="1372996" y="284480"/>
                </a:lnTo>
                <a:lnTo>
                  <a:pt x="1386485" y="281940"/>
                </a:lnTo>
                <a:lnTo>
                  <a:pt x="1399084" y="280670"/>
                </a:lnTo>
                <a:lnTo>
                  <a:pt x="1566687" y="280670"/>
                </a:lnTo>
                <a:lnTo>
                  <a:pt x="1562325" y="270510"/>
                </a:lnTo>
                <a:lnTo>
                  <a:pt x="1528136" y="232410"/>
                </a:lnTo>
                <a:lnTo>
                  <a:pt x="1501807" y="220980"/>
                </a:lnTo>
                <a:lnTo>
                  <a:pt x="1480608" y="218440"/>
                </a:lnTo>
                <a:close/>
              </a:path>
              <a:path w="2135505" h="1186814">
                <a:moveTo>
                  <a:pt x="2060384" y="0"/>
                </a:moveTo>
                <a:lnTo>
                  <a:pt x="2009111" y="17780"/>
                </a:lnTo>
                <a:lnTo>
                  <a:pt x="2006852" y="33020"/>
                </a:lnTo>
                <a:lnTo>
                  <a:pt x="2004916" y="45720"/>
                </a:lnTo>
                <a:lnTo>
                  <a:pt x="2003298" y="55880"/>
                </a:lnTo>
                <a:lnTo>
                  <a:pt x="1985727" y="157480"/>
                </a:lnTo>
                <a:lnTo>
                  <a:pt x="1982490" y="175259"/>
                </a:lnTo>
                <a:lnTo>
                  <a:pt x="1976506" y="205740"/>
                </a:lnTo>
                <a:lnTo>
                  <a:pt x="1971172" y="233680"/>
                </a:lnTo>
                <a:lnTo>
                  <a:pt x="1966488" y="257810"/>
                </a:lnTo>
                <a:lnTo>
                  <a:pt x="1964390" y="269240"/>
                </a:lnTo>
                <a:lnTo>
                  <a:pt x="1962453" y="278130"/>
                </a:lnTo>
                <a:lnTo>
                  <a:pt x="1960679" y="287020"/>
                </a:lnTo>
                <a:lnTo>
                  <a:pt x="1959066" y="294640"/>
                </a:lnTo>
                <a:lnTo>
                  <a:pt x="1957616" y="300990"/>
                </a:lnTo>
                <a:lnTo>
                  <a:pt x="2003018" y="300990"/>
                </a:lnTo>
                <a:lnTo>
                  <a:pt x="2010958" y="255270"/>
                </a:lnTo>
                <a:lnTo>
                  <a:pt x="2023850" y="193040"/>
                </a:lnTo>
                <a:lnTo>
                  <a:pt x="2026830" y="180340"/>
                </a:lnTo>
                <a:lnTo>
                  <a:pt x="2029818" y="166370"/>
                </a:lnTo>
                <a:lnTo>
                  <a:pt x="2032815" y="153670"/>
                </a:lnTo>
                <a:lnTo>
                  <a:pt x="2041860" y="115570"/>
                </a:lnTo>
                <a:lnTo>
                  <a:pt x="2044893" y="104140"/>
                </a:lnTo>
                <a:lnTo>
                  <a:pt x="2047934" y="91440"/>
                </a:lnTo>
                <a:lnTo>
                  <a:pt x="2050985" y="80009"/>
                </a:lnTo>
                <a:lnTo>
                  <a:pt x="2060191" y="45720"/>
                </a:lnTo>
                <a:lnTo>
                  <a:pt x="2063277" y="35559"/>
                </a:lnTo>
                <a:lnTo>
                  <a:pt x="2066373" y="24130"/>
                </a:lnTo>
                <a:lnTo>
                  <a:pt x="2069477" y="13970"/>
                </a:lnTo>
                <a:lnTo>
                  <a:pt x="2065134" y="2540"/>
                </a:lnTo>
                <a:lnTo>
                  <a:pt x="2060384" y="0"/>
                </a:lnTo>
                <a:close/>
              </a:path>
              <a:path w="2135505" h="1186814">
                <a:moveTo>
                  <a:pt x="1710644" y="114300"/>
                </a:moveTo>
                <a:lnTo>
                  <a:pt x="1704853" y="118109"/>
                </a:lnTo>
                <a:lnTo>
                  <a:pt x="1697747" y="123190"/>
                </a:lnTo>
                <a:lnTo>
                  <a:pt x="1689325" y="128270"/>
                </a:lnTo>
                <a:lnTo>
                  <a:pt x="1679589" y="134620"/>
                </a:lnTo>
                <a:lnTo>
                  <a:pt x="1668538" y="140970"/>
                </a:lnTo>
                <a:lnTo>
                  <a:pt x="1656171" y="148590"/>
                </a:lnTo>
                <a:lnTo>
                  <a:pt x="1642491" y="157480"/>
                </a:lnTo>
                <a:lnTo>
                  <a:pt x="1627495" y="166370"/>
                </a:lnTo>
                <a:lnTo>
                  <a:pt x="1611185" y="175259"/>
                </a:lnTo>
                <a:lnTo>
                  <a:pt x="1609039" y="180340"/>
                </a:lnTo>
                <a:lnTo>
                  <a:pt x="1615998" y="200659"/>
                </a:lnTo>
                <a:lnTo>
                  <a:pt x="1628544" y="200659"/>
                </a:lnTo>
                <a:lnTo>
                  <a:pt x="1641442" y="196850"/>
                </a:lnTo>
                <a:lnTo>
                  <a:pt x="1848395" y="196850"/>
                </a:lnTo>
                <a:lnTo>
                  <a:pt x="1840595" y="189230"/>
                </a:lnTo>
                <a:lnTo>
                  <a:pt x="1829383" y="180340"/>
                </a:lnTo>
                <a:lnTo>
                  <a:pt x="1818645" y="170180"/>
                </a:lnTo>
                <a:lnTo>
                  <a:pt x="1808367" y="162559"/>
                </a:lnTo>
                <a:lnTo>
                  <a:pt x="1798536" y="153670"/>
                </a:lnTo>
                <a:lnTo>
                  <a:pt x="1789140" y="147320"/>
                </a:lnTo>
                <a:lnTo>
                  <a:pt x="1780165" y="140970"/>
                </a:lnTo>
                <a:lnTo>
                  <a:pt x="1771597" y="134620"/>
                </a:lnTo>
                <a:lnTo>
                  <a:pt x="1763424" y="129540"/>
                </a:lnTo>
                <a:lnTo>
                  <a:pt x="1755633" y="125730"/>
                </a:lnTo>
                <a:lnTo>
                  <a:pt x="1748209" y="121920"/>
                </a:lnTo>
                <a:lnTo>
                  <a:pt x="1736512" y="118109"/>
                </a:lnTo>
                <a:lnTo>
                  <a:pt x="1724082" y="115570"/>
                </a:lnTo>
                <a:lnTo>
                  <a:pt x="1710644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计算思维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53784" y="1529255"/>
            <a:ext cx="18542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圆周率的计算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1053" y="4511216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计算思维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7496" y="4511216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逻辑思维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038" y="2577276"/>
            <a:ext cx="955040" cy="911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8145" algn="ctr">
              <a:lnSpc>
                <a:spcPct val="100000"/>
              </a:lnSpc>
            </a:pPr>
            <a:r>
              <a:rPr sz="1450" spc="310" dirty="0">
                <a:latin typeface="Times New Roman"/>
                <a:cs typeface="Times New Roman"/>
              </a:rPr>
              <a:t>∞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000" spc="-1240" dirty="0">
                <a:latin typeface="Times New Roman"/>
                <a:cs typeface="Times New Roman"/>
              </a:rPr>
              <a:t>𝜋𝜋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360" dirty="0">
                <a:latin typeface="Times New Roman"/>
                <a:cs typeface="Times New Roman"/>
              </a:rPr>
              <a:t>=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700" dirty="0">
                <a:latin typeface="Times New Roman"/>
                <a:cs typeface="Times New Roman"/>
              </a:rPr>
              <a:t>�</a:t>
            </a:r>
            <a:r>
              <a:rPr sz="2000" spc="30" dirty="0">
                <a:latin typeface="Times New Roman"/>
                <a:cs typeface="Times New Roman"/>
              </a:rPr>
              <a:t>[</a:t>
            </a:r>
            <a:endParaRPr sz="2000">
              <a:latin typeface="Times New Roman"/>
              <a:cs typeface="Times New Roman"/>
            </a:endParaRPr>
          </a:p>
          <a:p>
            <a:pPr marL="397510" algn="ctr">
              <a:lnSpc>
                <a:spcPct val="100000"/>
              </a:lnSpc>
              <a:spcBef>
                <a:spcPts val="700"/>
              </a:spcBef>
            </a:pPr>
            <a:r>
              <a:rPr sz="1450" spc="135" dirty="0">
                <a:latin typeface="Times New Roman"/>
                <a:cs typeface="Times New Roman"/>
              </a:rPr>
              <a:t>k</a:t>
            </a:r>
            <a:r>
              <a:rPr sz="1450" spc="240" dirty="0">
                <a:latin typeface="Times New Roman"/>
                <a:cs typeface="Times New Roman"/>
              </a:rPr>
              <a:t>=</a:t>
            </a:r>
            <a:r>
              <a:rPr sz="1450" spc="114" dirty="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8377" y="3038843"/>
            <a:ext cx="402590" cy="0"/>
          </a:xfrm>
          <a:custGeom>
            <a:avLst/>
            <a:gdLst/>
            <a:ahLst/>
            <a:cxnLst/>
            <a:rect l="l" t="t" r="r" b="b"/>
            <a:pathLst>
              <a:path w="402589">
                <a:moveTo>
                  <a:pt x="0" y="0"/>
                </a:moveTo>
                <a:lnTo>
                  <a:pt x="402335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55980" y="2709082"/>
            <a:ext cx="1663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5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03552" y="2715888"/>
            <a:ext cx="4092575" cy="647065"/>
          </a:xfrm>
          <a:custGeom>
            <a:avLst/>
            <a:gdLst/>
            <a:ahLst/>
            <a:cxnLst/>
            <a:rect l="l" t="t" r="r" b="b"/>
            <a:pathLst>
              <a:path w="4092575" h="647064">
                <a:moveTo>
                  <a:pt x="3981379" y="0"/>
                </a:moveTo>
                <a:lnTo>
                  <a:pt x="3979006" y="12924"/>
                </a:lnTo>
                <a:lnTo>
                  <a:pt x="3986353" y="21295"/>
                </a:lnTo>
                <a:lnTo>
                  <a:pt x="3993399" y="30258"/>
                </a:lnTo>
                <a:lnTo>
                  <a:pt x="4018593" y="72078"/>
                </a:lnTo>
                <a:lnTo>
                  <a:pt x="4034368" y="109792"/>
                </a:lnTo>
                <a:lnTo>
                  <a:pt x="4046466" y="149154"/>
                </a:lnTo>
                <a:lnTo>
                  <a:pt x="4056579" y="195615"/>
                </a:lnTo>
                <a:lnTo>
                  <a:pt x="4063321" y="245365"/>
                </a:lnTo>
                <a:lnTo>
                  <a:pt x="4066164" y="285098"/>
                </a:lnTo>
                <a:lnTo>
                  <a:pt x="4067057" y="331194"/>
                </a:lnTo>
                <a:lnTo>
                  <a:pt x="4066945" y="340131"/>
                </a:lnTo>
                <a:lnTo>
                  <a:pt x="4065195" y="378542"/>
                </a:lnTo>
                <a:lnTo>
                  <a:pt x="4059782" y="428693"/>
                </a:lnTo>
                <a:lnTo>
                  <a:pt x="4050638" y="478353"/>
                </a:lnTo>
                <a:lnTo>
                  <a:pt x="4041192" y="515752"/>
                </a:lnTo>
                <a:lnTo>
                  <a:pt x="4026950" y="556301"/>
                </a:lnTo>
                <a:lnTo>
                  <a:pt x="4009962" y="591408"/>
                </a:lnTo>
                <a:lnTo>
                  <a:pt x="3983042" y="629756"/>
                </a:lnTo>
                <a:lnTo>
                  <a:pt x="3975550" y="637832"/>
                </a:lnTo>
                <a:lnTo>
                  <a:pt x="3988302" y="640809"/>
                </a:lnTo>
                <a:lnTo>
                  <a:pt x="4017156" y="607207"/>
                </a:lnTo>
                <a:lnTo>
                  <a:pt x="4042644" y="562992"/>
                </a:lnTo>
                <a:lnTo>
                  <a:pt x="4059886" y="521853"/>
                </a:lnTo>
                <a:lnTo>
                  <a:pt x="4071997" y="483776"/>
                </a:lnTo>
                <a:lnTo>
                  <a:pt x="4082486" y="436331"/>
                </a:lnTo>
                <a:lnTo>
                  <a:pt x="4089158" y="385670"/>
                </a:lnTo>
                <a:lnTo>
                  <a:pt x="4091654" y="345203"/>
                </a:lnTo>
                <a:lnTo>
                  <a:pt x="4092052" y="312841"/>
                </a:lnTo>
                <a:lnTo>
                  <a:pt x="4091884" y="303277"/>
                </a:lnTo>
                <a:lnTo>
                  <a:pt x="4089656" y="263372"/>
                </a:lnTo>
                <a:lnTo>
                  <a:pt x="4085153" y="224923"/>
                </a:lnTo>
                <a:lnTo>
                  <a:pt x="4075587" y="175858"/>
                </a:lnTo>
                <a:lnTo>
                  <a:pt x="4061925" y="129226"/>
                </a:lnTo>
                <a:lnTo>
                  <a:pt x="4045685" y="88961"/>
                </a:lnTo>
                <a:lnTo>
                  <a:pt x="4026847" y="54000"/>
                </a:lnTo>
                <a:lnTo>
                  <a:pt x="3997690" y="15641"/>
                </a:lnTo>
                <a:lnTo>
                  <a:pt x="3989679" y="7525"/>
                </a:lnTo>
                <a:lnTo>
                  <a:pt x="3981379" y="0"/>
                </a:lnTo>
                <a:close/>
              </a:path>
              <a:path w="4092575" h="647064">
                <a:moveTo>
                  <a:pt x="110648" y="0"/>
                </a:moveTo>
                <a:lnTo>
                  <a:pt x="81817" y="30395"/>
                </a:lnTo>
                <a:lnTo>
                  <a:pt x="55451" y="71679"/>
                </a:lnTo>
                <a:lnTo>
                  <a:pt x="37592" y="110313"/>
                </a:lnTo>
                <a:lnTo>
                  <a:pt x="23034" y="151244"/>
                </a:lnTo>
                <a:lnTo>
                  <a:pt x="11699" y="197530"/>
                </a:lnTo>
                <a:lnTo>
                  <a:pt x="4149" y="247325"/>
                </a:lnTo>
                <a:lnTo>
                  <a:pt x="971" y="287369"/>
                </a:lnTo>
                <a:lnTo>
                  <a:pt x="0" y="334051"/>
                </a:lnTo>
                <a:lnTo>
                  <a:pt x="176" y="343420"/>
                </a:lnTo>
                <a:lnTo>
                  <a:pt x="2438" y="382770"/>
                </a:lnTo>
                <a:lnTo>
                  <a:pt x="6980" y="420960"/>
                </a:lnTo>
                <a:lnTo>
                  <a:pt x="16632" y="470213"/>
                </a:lnTo>
                <a:lnTo>
                  <a:pt x="30456" y="517739"/>
                </a:lnTo>
                <a:lnTo>
                  <a:pt x="46648" y="558206"/>
                </a:lnTo>
                <a:lnTo>
                  <a:pt x="65411" y="593239"/>
                </a:lnTo>
                <a:lnTo>
                  <a:pt x="94427" y="631496"/>
                </a:lnTo>
                <a:lnTo>
                  <a:pt x="110648" y="647001"/>
                </a:lnTo>
                <a:lnTo>
                  <a:pt x="113903" y="635161"/>
                </a:lnTo>
                <a:lnTo>
                  <a:pt x="107012" y="627459"/>
                </a:lnTo>
                <a:lnTo>
                  <a:pt x="100373" y="619188"/>
                </a:lnTo>
                <a:lnTo>
                  <a:pt x="76149" y="579719"/>
                </a:lnTo>
                <a:lnTo>
                  <a:pt x="60172" y="542460"/>
                </a:lnTo>
                <a:lnTo>
                  <a:pt x="45795" y="497613"/>
                </a:lnTo>
                <a:lnTo>
                  <a:pt x="35569" y="450482"/>
                </a:lnTo>
                <a:lnTo>
                  <a:pt x="28750" y="400660"/>
                </a:lnTo>
                <a:lnTo>
                  <a:pt x="25873" y="361312"/>
                </a:lnTo>
                <a:lnTo>
                  <a:pt x="25021" y="334051"/>
                </a:lnTo>
                <a:lnTo>
                  <a:pt x="25068" y="306731"/>
                </a:lnTo>
                <a:lnTo>
                  <a:pt x="26789" y="267530"/>
                </a:lnTo>
                <a:lnTo>
                  <a:pt x="30471" y="229464"/>
                </a:lnTo>
                <a:lnTo>
                  <a:pt x="38563" y="180012"/>
                </a:lnTo>
                <a:lnTo>
                  <a:pt x="50462" y="131469"/>
                </a:lnTo>
                <a:lnTo>
                  <a:pt x="64770" y="91037"/>
                </a:lnTo>
                <a:lnTo>
                  <a:pt x="81849" y="55939"/>
                </a:lnTo>
                <a:lnTo>
                  <a:pt x="108935" y="17439"/>
                </a:lnTo>
                <a:lnTo>
                  <a:pt x="116477" y="9296"/>
                </a:lnTo>
                <a:lnTo>
                  <a:pt x="110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8926" y="3038843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>
                <a:moveTo>
                  <a:pt x="0" y="0"/>
                </a:moveTo>
                <a:lnTo>
                  <a:pt x="733044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65247" y="3038843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>
                <a:moveTo>
                  <a:pt x="0" y="0"/>
                </a:moveTo>
                <a:lnTo>
                  <a:pt x="733044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25554" y="3054287"/>
            <a:ext cx="4457700" cy="302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03250" algn="l"/>
                <a:tab pos="1639570" algn="l"/>
                <a:tab pos="2675890" algn="l"/>
                <a:tab pos="3712210" algn="l"/>
              </a:tabLst>
            </a:pPr>
            <a:r>
              <a:rPr sz="2000" spc="100" dirty="0">
                <a:latin typeface="Times New Roman"/>
                <a:cs typeface="Times New Roman"/>
              </a:rPr>
              <a:t>1</a:t>
            </a:r>
            <a:r>
              <a:rPr sz="2000" spc="105" dirty="0">
                <a:latin typeface="Times New Roman"/>
                <a:cs typeface="Times New Roman"/>
              </a:rPr>
              <a:t>6</a:t>
            </a:r>
            <a:r>
              <a:rPr sz="2175" spc="195" baseline="22988" dirty="0">
                <a:latin typeface="Times New Roman"/>
                <a:cs typeface="Times New Roman"/>
              </a:rPr>
              <a:t>k</a:t>
            </a:r>
            <a:r>
              <a:rPr sz="2175" baseline="22988" dirty="0">
                <a:latin typeface="Times New Roman"/>
                <a:cs typeface="Times New Roman"/>
              </a:rPr>
              <a:t>	</a:t>
            </a:r>
            <a:r>
              <a:rPr sz="3000" spc="-1170" baseline="1388" dirty="0">
                <a:latin typeface="Times New Roman"/>
                <a:cs typeface="Times New Roman"/>
              </a:rPr>
              <a:t>8𝑘</a:t>
            </a:r>
            <a:r>
              <a:rPr sz="3000" spc="-1395" baseline="1388" dirty="0">
                <a:latin typeface="Times New Roman"/>
                <a:cs typeface="Times New Roman"/>
              </a:rPr>
              <a:t>𝑘</a:t>
            </a:r>
            <a:r>
              <a:rPr sz="3000" baseline="1388" dirty="0">
                <a:latin typeface="Times New Roman"/>
                <a:cs typeface="Times New Roman"/>
              </a:rPr>
              <a:t> </a:t>
            </a:r>
            <a:r>
              <a:rPr sz="3000" spc="540" baseline="1388" dirty="0">
                <a:latin typeface="Times New Roman"/>
                <a:cs typeface="Times New Roman"/>
              </a:rPr>
              <a:t>+</a:t>
            </a:r>
            <a:r>
              <a:rPr sz="3000" spc="-75" baseline="1388" dirty="0">
                <a:latin typeface="Times New Roman"/>
                <a:cs typeface="Times New Roman"/>
              </a:rPr>
              <a:t> </a:t>
            </a:r>
            <a:r>
              <a:rPr sz="3000" spc="157" baseline="1388" dirty="0">
                <a:latin typeface="Times New Roman"/>
                <a:cs typeface="Times New Roman"/>
              </a:rPr>
              <a:t>1</a:t>
            </a:r>
            <a:r>
              <a:rPr sz="3000" baseline="1388" dirty="0">
                <a:latin typeface="Times New Roman"/>
                <a:cs typeface="Times New Roman"/>
              </a:rPr>
              <a:t>	</a:t>
            </a:r>
            <a:r>
              <a:rPr sz="3000" spc="-1170" baseline="1388" dirty="0">
                <a:latin typeface="Times New Roman"/>
                <a:cs typeface="Times New Roman"/>
              </a:rPr>
              <a:t>8𝑘</a:t>
            </a:r>
            <a:r>
              <a:rPr sz="3000" spc="-1395" baseline="1388" dirty="0">
                <a:latin typeface="Times New Roman"/>
                <a:cs typeface="Times New Roman"/>
              </a:rPr>
              <a:t>𝑘</a:t>
            </a:r>
            <a:r>
              <a:rPr sz="3000" baseline="1388" dirty="0">
                <a:latin typeface="Times New Roman"/>
                <a:cs typeface="Times New Roman"/>
              </a:rPr>
              <a:t> </a:t>
            </a:r>
            <a:r>
              <a:rPr sz="3000" spc="540" baseline="1388" dirty="0">
                <a:latin typeface="Times New Roman"/>
                <a:cs typeface="Times New Roman"/>
              </a:rPr>
              <a:t>+</a:t>
            </a:r>
            <a:r>
              <a:rPr sz="3000" spc="-67" baseline="1388" dirty="0">
                <a:latin typeface="Times New Roman"/>
                <a:cs typeface="Times New Roman"/>
              </a:rPr>
              <a:t> </a:t>
            </a:r>
            <a:r>
              <a:rPr sz="3000" spc="157" baseline="1388" dirty="0">
                <a:latin typeface="Times New Roman"/>
                <a:cs typeface="Times New Roman"/>
              </a:rPr>
              <a:t>4</a:t>
            </a:r>
            <a:r>
              <a:rPr sz="3000" baseline="1388" dirty="0">
                <a:latin typeface="Times New Roman"/>
                <a:cs typeface="Times New Roman"/>
              </a:rPr>
              <a:t>	</a:t>
            </a:r>
            <a:r>
              <a:rPr sz="3000" spc="157" baseline="1388" dirty="0">
                <a:latin typeface="Times New Roman"/>
                <a:cs typeface="Times New Roman"/>
              </a:rPr>
              <a:t>8</a:t>
            </a:r>
            <a:r>
              <a:rPr sz="3000" spc="-1942" baseline="1388" dirty="0">
                <a:latin typeface="Times New Roman"/>
                <a:cs typeface="Times New Roman"/>
              </a:rPr>
              <a:t>𝑘𝑘</a:t>
            </a:r>
            <a:r>
              <a:rPr sz="3000" baseline="1388" dirty="0">
                <a:latin typeface="Times New Roman"/>
                <a:cs typeface="Times New Roman"/>
              </a:rPr>
              <a:t> </a:t>
            </a:r>
            <a:r>
              <a:rPr sz="3000" spc="540" baseline="1388" dirty="0">
                <a:latin typeface="Times New Roman"/>
                <a:cs typeface="Times New Roman"/>
              </a:rPr>
              <a:t>+</a:t>
            </a:r>
            <a:r>
              <a:rPr sz="3000" spc="-75" baseline="1388" dirty="0">
                <a:latin typeface="Times New Roman"/>
                <a:cs typeface="Times New Roman"/>
              </a:rPr>
              <a:t> </a:t>
            </a:r>
            <a:r>
              <a:rPr sz="3000" spc="157" baseline="1388" dirty="0">
                <a:latin typeface="Times New Roman"/>
                <a:cs typeface="Times New Roman"/>
              </a:rPr>
              <a:t>5</a:t>
            </a:r>
            <a:r>
              <a:rPr sz="3000" baseline="1388" dirty="0">
                <a:latin typeface="Times New Roman"/>
                <a:cs typeface="Times New Roman"/>
              </a:rPr>
              <a:t>	</a:t>
            </a:r>
            <a:r>
              <a:rPr sz="3000" spc="157" baseline="1388" dirty="0">
                <a:latin typeface="Times New Roman"/>
                <a:cs typeface="Times New Roman"/>
              </a:rPr>
              <a:t>8</a:t>
            </a:r>
            <a:r>
              <a:rPr sz="3000" spc="-1942" baseline="1388" dirty="0">
                <a:latin typeface="Times New Roman"/>
                <a:cs typeface="Times New Roman"/>
              </a:rPr>
              <a:t>𝑘𝑘</a:t>
            </a:r>
            <a:r>
              <a:rPr sz="3000" baseline="1388" dirty="0">
                <a:latin typeface="Times New Roman"/>
                <a:cs typeface="Times New Roman"/>
              </a:rPr>
              <a:t> </a:t>
            </a:r>
            <a:r>
              <a:rPr sz="3000" spc="540" baseline="1388" dirty="0">
                <a:latin typeface="Times New Roman"/>
                <a:cs typeface="Times New Roman"/>
              </a:rPr>
              <a:t>+</a:t>
            </a:r>
            <a:r>
              <a:rPr sz="3000" spc="-75" baseline="1388" dirty="0">
                <a:latin typeface="Times New Roman"/>
                <a:cs typeface="Times New Roman"/>
              </a:rPr>
              <a:t> </a:t>
            </a:r>
            <a:r>
              <a:rPr sz="3000" spc="157" baseline="1388" dirty="0">
                <a:latin typeface="Times New Roman"/>
                <a:cs typeface="Times New Roman"/>
              </a:rPr>
              <a:t>6</a:t>
            </a:r>
            <a:endParaRPr sz="3000" baseline="1388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11884" y="2709082"/>
            <a:ext cx="12026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48385" algn="l"/>
              </a:tabLst>
            </a:pPr>
            <a:r>
              <a:rPr sz="2000" spc="105" dirty="0">
                <a:latin typeface="Times New Roman"/>
                <a:cs typeface="Times New Roman"/>
              </a:rPr>
              <a:t>4	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01566" y="3038843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>
                <a:moveTo>
                  <a:pt x="0" y="0"/>
                </a:moveTo>
                <a:lnTo>
                  <a:pt x="733043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05673" y="2900914"/>
            <a:ext cx="22879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48385" algn="l"/>
                <a:tab pos="2084705" algn="l"/>
              </a:tabLst>
            </a:pPr>
            <a:r>
              <a:rPr sz="2000" spc="360" dirty="0">
                <a:latin typeface="Times New Roman"/>
                <a:cs typeface="Times New Roman"/>
              </a:rPr>
              <a:t>−	−	−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37886" y="3038843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>
                <a:moveTo>
                  <a:pt x="0" y="0"/>
                </a:moveTo>
                <a:lnTo>
                  <a:pt x="733043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84524" y="2709082"/>
            <a:ext cx="12026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48385" algn="l"/>
              </a:tabLst>
            </a:pPr>
            <a:r>
              <a:rPr sz="2000" spc="105" dirty="0">
                <a:latin typeface="Times New Roman"/>
                <a:cs typeface="Times New Roman"/>
              </a:rPr>
              <a:t>1	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04460" y="2900914"/>
            <a:ext cx="1143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30" dirty="0"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00216" y="1786128"/>
            <a:ext cx="2374759" cy="2366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04965" y="1426727"/>
            <a:ext cx="5802630" cy="981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14525" algn="l"/>
              </a:tabLst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单分支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400" b="1" i="1" dirty="0">
                <a:solidFill>
                  <a:srgbClr val="FF7700"/>
                </a:solidFill>
                <a:latin typeface="Menlo"/>
                <a:cs typeface="Menlo"/>
              </a:rPr>
              <a:t>	</a:t>
            </a:r>
            <a:r>
              <a:rPr sz="2400" b="1" dirty="0">
                <a:latin typeface="Heiti SC"/>
                <a:cs typeface="Heiti SC"/>
              </a:rPr>
              <a:t>二分支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if-el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s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4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dirty="0">
                <a:latin typeface="Heiti SC"/>
                <a:cs typeface="Heiti SC"/>
              </a:rPr>
              <a:t>及紧凑形式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多分支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if-el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if-e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l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s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4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dirty="0">
                <a:latin typeface="Heiti SC"/>
                <a:cs typeface="Heiti SC"/>
              </a:rPr>
              <a:t>及条件之间关系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4660" y="2730763"/>
            <a:ext cx="193103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not</a:t>
            </a:r>
            <a:r>
              <a:rPr sz="24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and</a:t>
            </a:r>
            <a:r>
              <a:rPr sz="24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or</a:t>
            </a:r>
            <a:endParaRPr sz="2400">
              <a:latin typeface="Menlo"/>
              <a:cs typeface="Menl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7988" y="2748754"/>
            <a:ext cx="25476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&gt;</a:t>
            </a:r>
            <a:r>
              <a:rPr sz="2400" b="1" i="1" spc="-12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&gt;=</a:t>
            </a:r>
            <a:r>
              <a:rPr sz="24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==</a:t>
            </a:r>
            <a:r>
              <a:rPr sz="2400" b="1" i="1" spc="-114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&lt;=</a:t>
            </a:r>
            <a:r>
              <a:rPr sz="24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&lt;</a:t>
            </a:r>
            <a:r>
              <a:rPr sz="2400" b="1" i="1" spc="-12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!=</a:t>
            </a:r>
            <a:endParaRPr sz="2400">
              <a:latin typeface="Menlo"/>
              <a:cs typeface="Menl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4660" y="3389131"/>
            <a:ext cx="14687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异常处理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6054" y="3407122"/>
            <a:ext cx="3891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try-e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xce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p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t-els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-fina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l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l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y</a:t>
            </a:r>
            <a:endParaRPr sz="2400">
              <a:latin typeface="Menlo"/>
              <a:cs typeface="Menl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30160" y="3936878"/>
            <a:ext cx="875365" cy="805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82836" y="556373"/>
            <a:ext cx="286893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5" dirty="0">
                <a:latin typeface="Arial Unicode MS"/>
                <a:cs typeface="Arial Unicode MS"/>
              </a:rPr>
              <a:t>程序的分支结构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计算思维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06184" y="1529255"/>
            <a:ext cx="1549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汉诺塔问题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5330" y="4187287"/>
            <a:ext cx="1344930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220" dirty="0">
                <a:latin typeface="Times New Roman"/>
                <a:cs typeface="Times New Roman"/>
              </a:rPr>
              <a:t>𝟐𝟐</a:t>
            </a:r>
            <a:r>
              <a:rPr sz="3900" spc="525" baseline="27777" dirty="0">
                <a:latin typeface="Times New Roman"/>
                <a:cs typeface="Times New Roman"/>
              </a:rPr>
              <a:t>n</a:t>
            </a:r>
            <a:r>
              <a:rPr sz="3900" spc="442" baseline="27777" dirty="0">
                <a:latin typeface="Times New Roman"/>
                <a:cs typeface="Times New Roman"/>
              </a:rPr>
              <a:t> </a:t>
            </a:r>
            <a:r>
              <a:rPr sz="3600" spc="655" dirty="0">
                <a:latin typeface="Times New Roman"/>
                <a:cs typeface="Times New Roman"/>
              </a:rPr>
              <a:t>−</a:t>
            </a:r>
            <a:r>
              <a:rPr sz="3600" spc="-105" dirty="0">
                <a:latin typeface="Times New Roman"/>
                <a:cs typeface="Times New Roman"/>
              </a:rPr>
              <a:t> </a:t>
            </a:r>
            <a:r>
              <a:rPr sz="3600" spc="-2220" dirty="0">
                <a:latin typeface="Times New Roman"/>
                <a:cs typeface="Times New Roman"/>
              </a:rPr>
              <a:t>𝟏𝟏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5817" y="4304316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计算思维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6332" y="4335710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逻辑思维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1969" y="555498"/>
            <a:ext cx="2538221" cy="3429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6544" y="2312358"/>
            <a:ext cx="3539490" cy="1570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85" dirty="0">
                <a:latin typeface="FZLTZHB--B51-0"/>
                <a:cs typeface="FZLTZHB--B51-0"/>
              </a:rPr>
              <a:t>co</a:t>
            </a:r>
            <a:r>
              <a:rPr sz="1800" b="1" spc="-204" dirty="0">
                <a:latin typeface="FZLTZHB--B51-0"/>
                <a:cs typeface="FZLTZHB--B51-0"/>
              </a:rPr>
              <a:t>u</a:t>
            </a:r>
            <a:r>
              <a:rPr sz="1800" b="1" spc="45" dirty="0">
                <a:latin typeface="FZLTZHB--B51-0"/>
                <a:cs typeface="FZLTZHB--B51-0"/>
              </a:rPr>
              <a:t>nt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215" dirty="0">
                <a:latin typeface="FZLTZHB--B51-0"/>
                <a:cs typeface="FZLTZHB--B51-0"/>
              </a:rPr>
              <a:t>=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220" dirty="0">
                <a:latin typeface="FZLTZHB--B51-0"/>
                <a:cs typeface="FZLTZHB--B51-0"/>
              </a:rPr>
              <a:t>0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i="1" spc="-95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18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800" b="1" spc="-210" dirty="0">
                <a:solidFill>
                  <a:srgbClr val="0010FF"/>
                </a:solidFill>
                <a:latin typeface="FZLTZHB--B51-0"/>
                <a:cs typeface="FZLTZHB--B51-0"/>
              </a:rPr>
              <a:t>h</a:t>
            </a:r>
            <a:r>
              <a:rPr sz="1800" b="1" spc="-215" dirty="0">
                <a:solidFill>
                  <a:srgbClr val="0010FF"/>
                </a:solidFill>
                <a:latin typeface="FZLTZHB--B51-0"/>
                <a:cs typeface="FZLTZHB--B51-0"/>
              </a:rPr>
              <a:t>a</a:t>
            </a:r>
            <a:r>
              <a:rPr sz="1800" b="1" spc="40" dirty="0">
                <a:solidFill>
                  <a:srgbClr val="0010FF"/>
                </a:solidFill>
                <a:latin typeface="FZLTZHB--B51-0"/>
                <a:cs typeface="FZLTZHB--B51-0"/>
              </a:rPr>
              <a:t>no</a:t>
            </a:r>
            <a:r>
              <a:rPr sz="1800" b="1" spc="5" dirty="0">
                <a:solidFill>
                  <a:srgbClr val="0010FF"/>
                </a:solidFill>
                <a:latin typeface="FZLTZHB--B51-0"/>
                <a:cs typeface="FZLTZHB--B51-0"/>
              </a:rPr>
              <a:t>i</a:t>
            </a:r>
            <a:r>
              <a:rPr sz="1800" b="1" spc="155" dirty="0">
                <a:latin typeface="FZLTZHB--B51-0"/>
                <a:cs typeface="FZLTZHB--B51-0"/>
              </a:rPr>
              <a:t>(n,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-110" dirty="0">
                <a:latin typeface="FZLTZHB--B51-0"/>
                <a:cs typeface="FZLTZHB--B51-0"/>
              </a:rPr>
              <a:t>s</a:t>
            </a:r>
            <a:r>
              <a:rPr sz="1800" b="1" spc="25" dirty="0">
                <a:latin typeface="FZLTZHB--B51-0"/>
                <a:cs typeface="FZLTZHB--B51-0"/>
              </a:rPr>
              <a:t>rc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dirty="0">
                <a:latin typeface="FZLTZHB--B51-0"/>
                <a:cs typeface="FZLTZHB--B51-0"/>
              </a:rPr>
              <a:t>ds</a:t>
            </a:r>
            <a:r>
              <a:rPr sz="1800" b="1" spc="-5" dirty="0">
                <a:latin typeface="FZLTZHB--B51-0"/>
                <a:cs typeface="FZLTZHB--B51-0"/>
              </a:rPr>
              <a:t>t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825" dirty="0">
                <a:latin typeface="FZLTZHB--B51-0"/>
                <a:cs typeface="FZLTZHB--B51-0"/>
              </a:rPr>
              <a:t>m</a:t>
            </a:r>
            <a:r>
              <a:rPr sz="1800" b="1" spc="204" dirty="0">
                <a:latin typeface="FZLTZHB--B51-0"/>
                <a:cs typeface="FZLTZHB--B51-0"/>
              </a:rPr>
              <a:t>id</a:t>
            </a:r>
            <a:r>
              <a:rPr sz="1800" b="1" spc="165" dirty="0">
                <a:latin typeface="FZLTZHB--B51-0"/>
                <a:cs typeface="FZLTZHB--B51-0"/>
              </a:rPr>
              <a:t>)</a:t>
            </a:r>
            <a:r>
              <a:rPr sz="1800" b="1" spc="380" dirty="0">
                <a:latin typeface="FZLTZHB--B51-0"/>
                <a:cs typeface="FZLTZHB--B51-0"/>
              </a:rPr>
              <a:t>:</a:t>
            </a:r>
            <a:endParaRPr sz="1800">
              <a:latin typeface="FZLTZHB--B51-0"/>
              <a:cs typeface="FZLTZHB--B51-0"/>
            </a:endParaRPr>
          </a:p>
          <a:p>
            <a:pPr marL="513715">
              <a:lnSpc>
                <a:spcPct val="100000"/>
              </a:lnSpc>
              <a:spcBef>
                <a:spcPts val="430"/>
              </a:spcBef>
            </a:pPr>
            <a:r>
              <a:rPr sz="1800" b="1" spc="-815" dirty="0">
                <a:latin typeface="FZLTZHB--B51-0"/>
                <a:cs typeface="FZLTZHB--B51-0"/>
              </a:rPr>
              <a:t>…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275" dirty="0">
                <a:latin typeface="FZLTZHB--B51-0"/>
                <a:cs typeface="FZLTZHB--B51-0"/>
              </a:rPr>
              <a:t>(</a:t>
            </a:r>
            <a:r>
              <a:rPr sz="1800" b="1" dirty="0">
                <a:latin typeface="Heiti SC"/>
                <a:cs typeface="Heiti SC"/>
              </a:rPr>
              <a:t>略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210" dirty="0">
                <a:latin typeface="FZLTZHB--B51-0"/>
                <a:cs typeface="FZLTZHB--B51-0"/>
              </a:rPr>
              <a:t>ha</a:t>
            </a:r>
            <a:r>
              <a:rPr sz="1800" b="1" spc="-225" dirty="0">
                <a:latin typeface="FZLTZHB--B51-0"/>
                <a:cs typeface="FZLTZHB--B51-0"/>
              </a:rPr>
              <a:t>n</a:t>
            </a:r>
            <a:r>
              <a:rPr sz="1800" b="1" spc="155" dirty="0">
                <a:latin typeface="FZLTZHB--B51-0"/>
                <a:cs typeface="FZLTZHB--B51-0"/>
              </a:rPr>
              <a:t>oi</a:t>
            </a:r>
            <a:r>
              <a:rPr sz="1800" b="1" spc="265" dirty="0">
                <a:latin typeface="FZLTZHB--B51-0"/>
                <a:cs typeface="FZLTZHB--B51-0"/>
              </a:rPr>
              <a:t>(</a:t>
            </a:r>
            <a:r>
              <a:rPr sz="1800" b="1" spc="100" dirty="0">
                <a:latin typeface="FZLTZHB--B51-0"/>
                <a:cs typeface="FZLTZHB--B51-0"/>
              </a:rPr>
              <a:t>3,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25" dirty="0">
                <a:solidFill>
                  <a:srgbClr val="1DB41D"/>
                </a:solidFill>
                <a:latin typeface="FZLTZHB--B51-0"/>
                <a:cs typeface="FZLTZHB--B51-0"/>
              </a:rPr>
              <a:t>"A</a:t>
            </a:r>
            <a:r>
              <a:rPr sz="18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0" dirty="0">
                <a:latin typeface="FZLTZHB--B51-0"/>
                <a:cs typeface="FZLTZHB--B51-0"/>
              </a:rPr>
              <a:t> </a:t>
            </a:r>
            <a:r>
              <a:rPr sz="1800" b="1" spc="-9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-165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405" dirty="0">
                <a:latin typeface="FZLTZHB--B51-0"/>
                <a:cs typeface="FZLTZHB--B51-0"/>
              </a:rPr>
              <a:t>,</a:t>
            </a:r>
            <a:r>
              <a:rPr sz="1800" b="1" dirty="0">
                <a:latin typeface="FZLTZHB--B51-0"/>
                <a:cs typeface="FZLTZHB--B51-0"/>
              </a:rPr>
              <a:t> </a:t>
            </a:r>
            <a:r>
              <a:rPr sz="1800" b="1" spc="-15" dirty="0">
                <a:latin typeface="FZLTZHB--B51-0"/>
                <a:cs typeface="FZLTZHB--B51-0"/>
              </a:rPr>
              <a:t> </a:t>
            </a:r>
            <a:r>
              <a:rPr sz="18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800" b="1" spc="-100" dirty="0">
                <a:solidFill>
                  <a:srgbClr val="1DB41D"/>
                </a:solidFill>
                <a:latin typeface="FZLTZHB--B51-0"/>
                <a:cs typeface="FZLTZHB--B51-0"/>
              </a:rPr>
              <a:t>B"</a:t>
            </a:r>
            <a:r>
              <a:rPr sz="1800" b="1" spc="275" dirty="0">
                <a:latin typeface="FZLTZHB--B51-0"/>
                <a:cs typeface="FZLTZHB--B51-0"/>
              </a:rPr>
              <a:t>)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215" dirty="0">
                <a:latin typeface="FZLTZHB--B51-0"/>
                <a:cs typeface="FZLTZHB--B51-0"/>
              </a:rPr>
              <a:t>p</a:t>
            </a:r>
            <a:r>
              <a:rPr sz="1800" b="1" spc="455" dirty="0">
                <a:latin typeface="FZLTZHB--B51-0"/>
                <a:cs typeface="FZLTZHB--B51-0"/>
              </a:rPr>
              <a:t>r</a:t>
            </a:r>
            <a:r>
              <a:rPr sz="1800" b="1" spc="265" dirty="0">
                <a:latin typeface="FZLTZHB--B51-0"/>
                <a:cs typeface="FZLTZHB--B51-0"/>
              </a:rPr>
              <a:t>i</a:t>
            </a:r>
            <a:r>
              <a:rPr sz="1800" b="1" spc="45" dirty="0">
                <a:latin typeface="FZLTZHB--B51-0"/>
                <a:cs typeface="FZLTZHB--B51-0"/>
              </a:rPr>
              <a:t>nt</a:t>
            </a:r>
            <a:r>
              <a:rPr sz="1800" b="1" spc="265" dirty="0">
                <a:latin typeface="FZLTZHB--B51-0"/>
                <a:cs typeface="FZLTZHB--B51-0"/>
              </a:rPr>
              <a:t>(</a:t>
            </a:r>
            <a:r>
              <a:rPr sz="1800" b="1" spc="-185" dirty="0">
                <a:latin typeface="FZLTZHB--B51-0"/>
                <a:cs typeface="FZLTZHB--B51-0"/>
              </a:rPr>
              <a:t>co</a:t>
            </a:r>
            <a:r>
              <a:rPr sz="1800" b="1" spc="-204" dirty="0">
                <a:latin typeface="FZLTZHB--B51-0"/>
                <a:cs typeface="FZLTZHB--B51-0"/>
              </a:rPr>
              <a:t>u</a:t>
            </a:r>
            <a:r>
              <a:rPr sz="1800" b="1" spc="120" dirty="0">
                <a:latin typeface="FZLTZHB--B51-0"/>
                <a:cs typeface="FZLTZHB--B51-0"/>
              </a:rPr>
              <a:t>nt)</a:t>
            </a:r>
            <a:endParaRPr sz="18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9874" y="1583809"/>
            <a:ext cx="779145" cy="288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800" b="1" spc="-210" dirty="0">
                <a:latin typeface="FZLTZHB--B51-0"/>
                <a:cs typeface="FZLTZHB--B51-0"/>
              </a:rPr>
              <a:t>&gt;&gt;&gt; </a:t>
            </a:r>
            <a:r>
              <a:rPr sz="1800" b="1" dirty="0">
                <a:solidFill>
                  <a:srgbClr val="0010FF"/>
                </a:solidFill>
                <a:latin typeface="FZLTZHB--B51-0"/>
                <a:cs typeface="FZLTZHB--B51-0"/>
              </a:rPr>
              <a:t>1:</a:t>
            </a:r>
            <a:r>
              <a:rPr sz="1800" b="1" spc="-5" dirty="0">
                <a:solidFill>
                  <a:srgbClr val="0010FF"/>
                </a:solidFill>
                <a:latin typeface="FZLTZHB--B51-0"/>
                <a:cs typeface="FZLTZHB--B51-0"/>
              </a:rPr>
              <a:t>A</a:t>
            </a:r>
            <a:r>
              <a:rPr sz="1800" b="1" spc="-235" dirty="0">
                <a:solidFill>
                  <a:srgbClr val="0010FF"/>
                </a:solidFill>
                <a:latin typeface="FZLTZHB--B51-0"/>
                <a:cs typeface="FZLTZHB--B51-0"/>
              </a:rPr>
              <a:t>-</a:t>
            </a:r>
            <a:r>
              <a:rPr sz="1800" b="1" spc="-370" dirty="0">
                <a:solidFill>
                  <a:srgbClr val="0010FF"/>
                </a:solidFill>
                <a:latin typeface="FZLTZHB--B51-0"/>
                <a:cs typeface="FZLTZHB--B51-0"/>
              </a:rPr>
              <a:t>&gt;C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100" dirty="0">
                <a:solidFill>
                  <a:srgbClr val="0010FF"/>
                </a:solidFill>
                <a:latin typeface="FZLTZHB--B51-0"/>
                <a:cs typeface="FZLTZHB--B51-0"/>
              </a:rPr>
              <a:t>2:</a:t>
            </a:r>
            <a:r>
              <a:rPr sz="1800" b="1" spc="-430" dirty="0">
                <a:solidFill>
                  <a:srgbClr val="0010FF"/>
                </a:solidFill>
                <a:latin typeface="FZLTZHB--B51-0"/>
                <a:cs typeface="FZLTZHB--B51-0"/>
              </a:rPr>
              <a:t>A</a:t>
            </a:r>
            <a:r>
              <a:rPr sz="1800" b="1" spc="-235" dirty="0">
                <a:solidFill>
                  <a:srgbClr val="0010FF"/>
                </a:solidFill>
                <a:latin typeface="FZLTZHB--B51-0"/>
                <a:cs typeface="FZLTZHB--B51-0"/>
              </a:rPr>
              <a:t>-</a:t>
            </a:r>
            <a:r>
              <a:rPr sz="1800" b="1" spc="-340" dirty="0">
                <a:solidFill>
                  <a:srgbClr val="0010FF"/>
                </a:solidFill>
                <a:latin typeface="FZLTZHB--B51-0"/>
                <a:cs typeface="FZLTZHB--B51-0"/>
              </a:rPr>
              <a:t>&gt;B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20" dirty="0">
                <a:solidFill>
                  <a:srgbClr val="0010FF"/>
                </a:solidFill>
                <a:latin typeface="FZLTZHB--B51-0"/>
                <a:cs typeface="FZLTZHB--B51-0"/>
              </a:rPr>
              <a:t>1:</a:t>
            </a:r>
            <a:r>
              <a:rPr sz="1800" b="1" spc="-35" dirty="0">
                <a:solidFill>
                  <a:srgbClr val="0010FF"/>
                </a:solidFill>
                <a:latin typeface="FZLTZHB--B51-0"/>
                <a:cs typeface="FZLTZHB--B51-0"/>
              </a:rPr>
              <a:t>C</a:t>
            </a:r>
            <a:r>
              <a:rPr sz="1800" b="1" spc="-235" dirty="0">
                <a:solidFill>
                  <a:srgbClr val="0010FF"/>
                </a:solidFill>
                <a:latin typeface="FZLTZHB--B51-0"/>
                <a:cs typeface="FZLTZHB--B51-0"/>
              </a:rPr>
              <a:t>-</a:t>
            </a:r>
            <a:r>
              <a:rPr sz="1800" b="1" spc="-340" dirty="0">
                <a:solidFill>
                  <a:srgbClr val="0010FF"/>
                </a:solidFill>
                <a:latin typeface="FZLTZHB--B51-0"/>
                <a:cs typeface="FZLTZHB--B51-0"/>
              </a:rPr>
              <a:t>&gt;B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70" dirty="0">
                <a:solidFill>
                  <a:srgbClr val="0010FF"/>
                </a:solidFill>
                <a:latin typeface="FZLTZHB--B51-0"/>
                <a:cs typeface="FZLTZHB--B51-0"/>
              </a:rPr>
              <a:t>3:</a:t>
            </a:r>
            <a:r>
              <a:rPr sz="1800" b="1" spc="-110" dirty="0">
                <a:solidFill>
                  <a:srgbClr val="0010FF"/>
                </a:solidFill>
                <a:latin typeface="FZLTZHB--B51-0"/>
                <a:cs typeface="FZLTZHB--B51-0"/>
              </a:rPr>
              <a:t>A</a:t>
            </a:r>
            <a:r>
              <a:rPr sz="1800" b="1" spc="-235" dirty="0">
                <a:solidFill>
                  <a:srgbClr val="0010FF"/>
                </a:solidFill>
                <a:latin typeface="FZLTZHB--B51-0"/>
                <a:cs typeface="FZLTZHB--B51-0"/>
              </a:rPr>
              <a:t>-</a:t>
            </a:r>
            <a:r>
              <a:rPr sz="1800" b="1" spc="-370" dirty="0">
                <a:solidFill>
                  <a:srgbClr val="0010FF"/>
                </a:solidFill>
                <a:latin typeface="FZLTZHB--B51-0"/>
                <a:cs typeface="FZLTZHB--B51-0"/>
              </a:rPr>
              <a:t>&gt;C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5" dirty="0">
                <a:solidFill>
                  <a:srgbClr val="0010FF"/>
                </a:solidFill>
                <a:latin typeface="FZLTZHB--B51-0"/>
                <a:cs typeface="FZLTZHB--B51-0"/>
              </a:rPr>
              <a:t>1:</a:t>
            </a:r>
            <a:r>
              <a:rPr sz="1800" b="1" spc="-10" dirty="0">
                <a:solidFill>
                  <a:srgbClr val="0010FF"/>
                </a:solidFill>
                <a:latin typeface="FZLTZHB--B51-0"/>
                <a:cs typeface="FZLTZHB--B51-0"/>
              </a:rPr>
              <a:t>B</a:t>
            </a:r>
            <a:r>
              <a:rPr sz="1800" b="1" spc="-235" dirty="0">
                <a:solidFill>
                  <a:srgbClr val="0010FF"/>
                </a:solidFill>
                <a:latin typeface="FZLTZHB--B51-0"/>
                <a:cs typeface="FZLTZHB--B51-0"/>
              </a:rPr>
              <a:t>-</a:t>
            </a:r>
            <a:r>
              <a:rPr sz="1800" b="1" spc="-335" dirty="0">
                <a:solidFill>
                  <a:srgbClr val="0010FF"/>
                </a:solidFill>
                <a:latin typeface="FZLTZHB--B51-0"/>
                <a:cs typeface="FZLTZHB--B51-0"/>
              </a:rPr>
              <a:t>&gt;A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70" dirty="0">
                <a:solidFill>
                  <a:srgbClr val="0010FF"/>
                </a:solidFill>
                <a:latin typeface="FZLTZHB--B51-0"/>
                <a:cs typeface="FZLTZHB--B51-0"/>
              </a:rPr>
              <a:t>2:</a:t>
            </a:r>
            <a:r>
              <a:rPr sz="1800" b="1" spc="-114" dirty="0">
                <a:solidFill>
                  <a:srgbClr val="0010FF"/>
                </a:solidFill>
                <a:latin typeface="FZLTZHB--B51-0"/>
                <a:cs typeface="FZLTZHB--B51-0"/>
              </a:rPr>
              <a:t>B</a:t>
            </a:r>
            <a:r>
              <a:rPr sz="1800" b="1" spc="-235" dirty="0">
                <a:solidFill>
                  <a:srgbClr val="0010FF"/>
                </a:solidFill>
                <a:latin typeface="FZLTZHB--B51-0"/>
                <a:cs typeface="FZLTZHB--B51-0"/>
              </a:rPr>
              <a:t>-</a:t>
            </a:r>
            <a:r>
              <a:rPr sz="1800" b="1" spc="-370" dirty="0">
                <a:solidFill>
                  <a:srgbClr val="0010FF"/>
                </a:solidFill>
                <a:latin typeface="FZLTZHB--B51-0"/>
                <a:cs typeface="FZLTZHB--B51-0"/>
              </a:rPr>
              <a:t>&gt;C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dirty="0">
                <a:solidFill>
                  <a:srgbClr val="0010FF"/>
                </a:solidFill>
                <a:latin typeface="FZLTZHB--B51-0"/>
                <a:cs typeface="FZLTZHB--B51-0"/>
              </a:rPr>
              <a:t>1:</a:t>
            </a:r>
            <a:r>
              <a:rPr sz="1800" b="1" spc="-5" dirty="0">
                <a:solidFill>
                  <a:srgbClr val="0010FF"/>
                </a:solidFill>
                <a:latin typeface="FZLTZHB--B51-0"/>
                <a:cs typeface="FZLTZHB--B51-0"/>
              </a:rPr>
              <a:t>A</a:t>
            </a:r>
            <a:r>
              <a:rPr sz="1800" b="1" spc="-235" dirty="0">
                <a:solidFill>
                  <a:srgbClr val="0010FF"/>
                </a:solidFill>
                <a:latin typeface="FZLTZHB--B51-0"/>
                <a:cs typeface="FZLTZHB--B51-0"/>
              </a:rPr>
              <a:t>-</a:t>
            </a:r>
            <a:r>
              <a:rPr sz="1800" b="1" spc="-370" dirty="0">
                <a:solidFill>
                  <a:srgbClr val="0010FF"/>
                </a:solidFill>
                <a:latin typeface="FZLTZHB--B51-0"/>
                <a:cs typeface="FZLTZHB--B51-0"/>
              </a:rPr>
              <a:t>&gt;C</a:t>
            </a:r>
            <a:endParaRPr sz="18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195" dirty="0">
                <a:solidFill>
                  <a:srgbClr val="0010FF"/>
                </a:solidFill>
                <a:latin typeface="FZLTZHB--B51-0"/>
                <a:cs typeface="FZLTZHB--B51-0"/>
              </a:rPr>
              <a:t>7</a:t>
            </a:r>
            <a:endParaRPr sz="18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77" y="1105616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210" y="627621"/>
                </a:moveTo>
                <a:lnTo>
                  <a:pt x="120573" y="839266"/>
                </a:lnTo>
                <a:lnTo>
                  <a:pt x="217703" y="1113535"/>
                </a:lnTo>
                <a:lnTo>
                  <a:pt x="266801" y="1096149"/>
                </a:lnTo>
                <a:lnTo>
                  <a:pt x="184581" y="863968"/>
                </a:lnTo>
                <a:lnTo>
                  <a:pt x="684021" y="687095"/>
                </a:lnTo>
                <a:lnTo>
                  <a:pt x="739273" y="687095"/>
                </a:lnTo>
                <a:lnTo>
                  <a:pt x="718210" y="627621"/>
                </a:lnTo>
                <a:close/>
              </a:path>
              <a:path w="1558925" h="1113789">
                <a:moveTo>
                  <a:pt x="605040" y="756119"/>
                </a:moveTo>
                <a:lnTo>
                  <a:pt x="290791" y="867397"/>
                </a:lnTo>
                <a:lnTo>
                  <a:pt x="340715" y="1008392"/>
                </a:lnTo>
                <a:lnTo>
                  <a:pt x="388416" y="991501"/>
                </a:lnTo>
                <a:lnTo>
                  <a:pt x="378726" y="964145"/>
                </a:lnTo>
                <a:lnTo>
                  <a:pt x="485702" y="926261"/>
                </a:lnTo>
                <a:lnTo>
                  <a:pt x="365315" y="926261"/>
                </a:lnTo>
                <a:lnTo>
                  <a:pt x="351904" y="888390"/>
                </a:lnTo>
                <a:lnTo>
                  <a:pt x="570763" y="810882"/>
                </a:lnTo>
                <a:lnTo>
                  <a:pt x="624437" y="810882"/>
                </a:lnTo>
                <a:lnTo>
                  <a:pt x="605040" y="756119"/>
                </a:lnTo>
                <a:close/>
              </a:path>
              <a:path w="1558925" h="1113789">
                <a:moveTo>
                  <a:pt x="739273" y="687095"/>
                </a:moveTo>
                <a:lnTo>
                  <a:pt x="684021" y="687095"/>
                </a:lnTo>
                <a:lnTo>
                  <a:pt x="734795" y="831353"/>
                </a:lnTo>
                <a:lnTo>
                  <a:pt x="736237" y="842535"/>
                </a:lnTo>
                <a:lnTo>
                  <a:pt x="709674" y="877329"/>
                </a:lnTo>
                <a:lnTo>
                  <a:pt x="671009" y="891516"/>
                </a:lnTo>
                <a:lnTo>
                  <a:pt x="659042" y="895795"/>
                </a:lnTo>
                <a:lnTo>
                  <a:pt x="646856" y="900514"/>
                </a:lnTo>
                <a:lnTo>
                  <a:pt x="634517" y="905781"/>
                </a:lnTo>
                <a:lnTo>
                  <a:pt x="622089" y="911704"/>
                </a:lnTo>
                <a:lnTo>
                  <a:pt x="628887" y="922497"/>
                </a:lnTo>
                <a:lnTo>
                  <a:pt x="636221" y="932679"/>
                </a:lnTo>
                <a:lnTo>
                  <a:pt x="644630" y="942088"/>
                </a:lnTo>
                <a:lnTo>
                  <a:pt x="654657" y="950564"/>
                </a:lnTo>
                <a:lnTo>
                  <a:pt x="665051" y="947318"/>
                </a:lnTo>
                <a:lnTo>
                  <a:pt x="725485" y="926047"/>
                </a:lnTo>
                <a:lnTo>
                  <a:pt x="763591" y="907843"/>
                </a:lnTo>
                <a:lnTo>
                  <a:pt x="789681" y="872996"/>
                </a:lnTo>
                <a:lnTo>
                  <a:pt x="792328" y="850763"/>
                </a:lnTo>
                <a:lnTo>
                  <a:pt x="791051" y="838445"/>
                </a:lnTo>
                <a:lnTo>
                  <a:pt x="788041" y="825324"/>
                </a:lnTo>
                <a:lnTo>
                  <a:pt x="783297" y="811402"/>
                </a:lnTo>
                <a:lnTo>
                  <a:pt x="739273" y="687095"/>
                </a:lnTo>
                <a:close/>
              </a:path>
              <a:path w="1558925" h="1113789">
                <a:moveTo>
                  <a:pt x="624437" y="810882"/>
                </a:moveTo>
                <a:lnTo>
                  <a:pt x="570763" y="810882"/>
                </a:lnTo>
                <a:lnTo>
                  <a:pt x="584174" y="848766"/>
                </a:lnTo>
                <a:lnTo>
                  <a:pt x="365315" y="926261"/>
                </a:lnTo>
                <a:lnTo>
                  <a:pt x="485702" y="926261"/>
                </a:lnTo>
                <a:lnTo>
                  <a:pt x="645286" y="869746"/>
                </a:lnTo>
                <a:lnTo>
                  <a:pt x="624437" y="810882"/>
                </a:lnTo>
                <a:close/>
              </a:path>
              <a:path w="1558925" h="1113789">
                <a:moveTo>
                  <a:pt x="1160888" y="401688"/>
                </a:moveTo>
                <a:lnTo>
                  <a:pt x="1059751" y="401688"/>
                </a:lnTo>
                <a:lnTo>
                  <a:pt x="1061879" y="423146"/>
                </a:lnTo>
                <a:lnTo>
                  <a:pt x="1062750" y="444739"/>
                </a:lnTo>
                <a:lnTo>
                  <a:pt x="1060743" y="487222"/>
                </a:lnTo>
                <a:lnTo>
                  <a:pt x="1053720" y="529692"/>
                </a:lnTo>
                <a:lnTo>
                  <a:pt x="1041684" y="571964"/>
                </a:lnTo>
                <a:lnTo>
                  <a:pt x="1024635" y="614038"/>
                </a:lnTo>
                <a:lnTo>
                  <a:pt x="1002574" y="655914"/>
                </a:lnTo>
                <a:lnTo>
                  <a:pt x="975501" y="697591"/>
                </a:lnTo>
                <a:lnTo>
                  <a:pt x="943416" y="739071"/>
                </a:lnTo>
                <a:lnTo>
                  <a:pt x="906318" y="780352"/>
                </a:lnTo>
                <a:lnTo>
                  <a:pt x="864209" y="821435"/>
                </a:lnTo>
                <a:lnTo>
                  <a:pt x="898889" y="842161"/>
                </a:lnTo>
                <a:lnTo>
                  <a:pt x="918530" y="854249"/>
                </a:lnTo>
                <a:lnTo>
                  <a:pt x="926579" y="859345"/>
                </a:lnTo>
                <a:lnTo>
                  <a:pt x="947018" y="838812"/>
                </a:lnTo>
                <a:lnTo>
                  <a:pt x="984527" y="797561"/>
                </a:lnTo>
                <a:lnTo>
                  <a:pt x="1017543" y="756061"/>
                </a:lnTo>
                <a:lnTo>
                  <a:pt x="1046066" y="714312"/>
                </a:lnTo>
                <a:lnTo>
                  <a:pt x="1070096" y="672315"/>
                </a:lnTo>
                <a:lnTo>
                  <a:pt x="1089634" y="630070"/>
                </a:lnTo>
                <a:lnTo>
                  <a:pt x="1104679" y="587576"/>
                </a:lnTo>
                <a:lnTo>
                  <a:pt x="1115231" y="544834"/>
                </a:lnTo>
                <a:lnTo>
                  <a:pt x="1121290" y="501844"/>
                </a:lnTo>
                <a:lnTo>
                  <a:pt x="1122857" y="458605"/>
                </a:lnTo>
                <a:lnTo>
                  <a:pt x="1121956" y="436892"/>
                </a:lnTo>
                <a:lnTo>
                  <a:pt x="1193936" y="436892"/>
                </a:lnTo>
                <a:lnTo>
                  <a:pt x="1185279" y="428573"/>
                </a:lnTo>
                <a:lnTo>
                  <a:pt x="1169100" y="411350"/>
                </a:lnTo>
                <a:lnTo>
                  <a:pt x="1160888" y="401688"/>
                </a:lnTo>
                <a:close/>
              </a:path>
              <a:path w="1558925" h="1113789">
                <a:moveTo>
                  <a:pt x="584961" y="498767"/>
                </a:moveTo>
                <a:lnTo>
                  <a:pt x="140233" y="656259"/>
                </a:lnTo>
                <a:lnTo>
                  <a:pt x="189420" y="795146"/>
                </a:lnTo>
                <a:lnTo>
                  <a:pt x="238518" y="777760"/>
                </a:lnTo>
                <a:lnTo>
                  <a:pt x="232067" y="759523"/>
                </a:lnTo>
                <a:lnTo>
                  <a:pt x="342994" y="720242"/>
                </a:lnTo>
                <a:lnTo>
                  <a:pt x="218147" y="720242"/>
                </a:lnTo>
                <a:lnTo>
                  <a:pt x="203250" y="678154"/>
                </a:lnTo>
                <a:lnTo>
                  <a:pt x="549770" y="555447"/>
                </a:lnTo>
                <a:lnTo>
                  <a:pt x="605033" y="555447"/>
                </a:lnTo>
                <a:lnTo>
                  <a:pt x="584961" y="498767"/>
                </a:lnTo>
                <a:close/>
              </a:path>
              <a:path w="1558925" h="1113789">
                <a:moveTo>
                  <a:pt x="605033" y="555447"/>
                </a:moveTo>
                <a:lnTo>
                  <a:pt x="549770" y="555447"/>
                </a:lnTo>
                <a:lnTo>
                  <a:pt x="564667" y="597534"/>
                </a:lnTo>
                <a:lnTo>
                  <a:pt x="218147" y="720242"/>
                </a:lnTo>
                <a:lnTo>
                  <a:pt x="342994" y="720242"/>
                </a:lnTo>
                <a:lnTo>
                  <a:pt x="578586" y="636816"/>
                </a:lnTo>
                <a:lnTo>
                  <a:pt x="633847" y="636816"/>
                </a:lnTo>
                <a:lnTo>
                  <a:pt x="605033" y="555447"/>
                </a:lnTo>
                <a:close/>
              </a:path>
              <a:path w="1558925" h="1113789">
                <a:moveTo>
                  <a:pt x="327277" y="459612"/>
                </a:moveTo>
                <a:lnTo>
                  <a:pt x="298742" y="459612"/>
                </a:lnTo>
                <a:lnTo>
                  <a:pt x="277140" y="488066"/>
                </a:lnTo>
                <a:lnTo>
                  <a:pt x="287642" y="496089"/>
                </a:lnTo>
                <a:lnTo>
                  <a:pt x="297518" y="503814"/>
                </a:lnTo>
                <a:lnTo>
                  <a:pt x="306768" y="511238"/>
                </a:lnTo>
                <a:lnTo>
                  <a:pt x="3733" y="618553"/>
                </a:lnTo>
                <a:lnTo>
                  <a:pt x="18643" y="660641"/>
                </a:lnTo>
                <a:lnTo>
                  <a:pt x="514692" y="484973"/>
                </a:lnTo>
                <a:lnTo>
                  <a:pt x="357664" y="484973"/>
                </a:lnTo>
                <a:lnTo>
                  <a:pt x="348096" y="476697"/>
                </a:lnTo>
                <a:lnTo>
                  <a:pt x="338360" y="468551"/>
                </a:lnTo>
                <a:lnTo>
                  <a:pt x="328457" y="460537"/>
                </a:lnTo>
                <a:lnTo>
                  <a:pt x="327277" y="459612"/>
                </a:lnTo>
                <a:close/>
              </a:path>
              <a:path w="1558925" h="1113789">
                <a:moveTo>
                  <a:pt x="633847" y="636816"/>
                </a:moveTo>
                <a:lnTo>
                  <a:pt x="578586" y="636816"/>
                </a:lnTo>
                <a:lnTo>
                  <a:pt x="585038" y="655053"/>
                </a:lnTo>
                <a:lnTo>
                  <a:pt x="634149" y="637666"/>
                </a:lnTo>
                <a:lnTo>
                  <a:pt x="633847" y="636816"/>
                </a:lnTo>
                <a:close/>
              </a:path>
              <a:path w="1558925" h="1113789">
                <a:moveTo>
                  <a:pt x="1193936" y="436892"/>
                </a:moveTo>
                <a:lnTo>
                  <a:pt x="1121956" y="436892"/>
                </a:lnTo>
                <a:lnTo>
                  <a:pt x="1136993" y="455148"/>
                </a:lnTo>
                <a:lnTo>
                  <a:pt x="1168777" y="489015"/>
                </a:lnTo>
                <a:lnTo>
                  <a:pt x="1202848" y="519338"/>
                </a:lnTo>
                <a:lnTo>
                  <a:pt x="1239213" y="546100"/>
                </a:lnTo>
                <a:lnTo>
                  <a:pt x="1277878" y="569280"/>
                </a:lnTo>
                <a:lnTo>
                  <a:pt x="1318851" y="588860"/>
                </a:lnTo>
                <a:lnTo>
                  <a:pt x="1362138" y="604821"/>
                </a:lnTo>
                <a:lnTo>
                  <a:pt x="1407746" y="617143"/>
                </a:lnTo>
                <a:lnTo>
                  <a:pt x="1455684" y="625807"/>
                </a:lnTo>
                <a:lnTo>
                  <a:pt x="1505956" y="630795"/>
                </a:lnTo>
                <a:lnTo>
                  <a:pt x="1531970" y="631904"/>
                </a:lnTo>
                <a:lnTo>
                  <a:pt x="1539767" y="610600"/>
                </a:lnTo>
                <a:lnTo>
                  <a:pt x="1548641" y="586545"/>
                </a:lnTo>
                <a:lnTo>
                  <a:pt x="1558321" y="560476"/>
                </a:lnTo>
                <a:lnTo>
                  <a:pt x="1531497" y="560476"/>
                </a:lnTo>
                <a:lnTo>
                  <a:pt x="1505041" y="560156"/>
                </a:lnTo>
                <a:lnTo>
                  <a:pt x="1454057" y="556346"/>
                </a:lnTo>
                <a:lnTo>
                  <a:pt x="1405642" y="548309"/>
                </a:lnTo>
                <a:lnTo>
                  <a:pt x="1359795" y="536047"/>
                </a:lnTo>
                <a:lnTo>
                  <a:pt x="1316518" y="519558"/>
                </a:lnTo>
                <a:lnTo>
                  <a:pt x="1275684" y="498767"/>
                </a:lnTo>
                <a:lnTo>
                  <a:pt x="1237671" y="473904"/>
                </a:lnTo>
                <a:lnTo>
                  <a:pt x="1202101" y="444739"/>
                </a:lnTo>
                <a:lnTo>
                  <a:pt x="1193936" y="436892"/>
                </a:lnTo>
                <a:close/>
              </a:path>
              <a:path w="1558925" h="1113789">
                <a:moveTo>
                  <a:pt x="1558594" y="559739"/>
                </a:moveTo>
                <a:lnTo>
                  <a:pt x="1531497" y="560476"/>
                </a:lnTo>
                <a:lnTo>
                  <a:pt x="1558321" y="560476"/>
                </a:lnTo>
                <a:lnTo>
                  <a:pt x="1558594" y="559739"/>
                </a:lnTo>
                <a:close/>
              </a:path>
              <a:path w="1558925" h="1113789">
                <a:moveTo>
                  <a:pt x="50507" y="425157"/>
                </a:moveTo>
                <a:lnTo>
                  <a:pt x="0" y="443039"/>
                </a:lnTo>
                <a:lnTo>
                  <a:pt x="38506" y="551776"/>
                </a:lnTo>
                <a:lnTo>
                  <a:pt x="207872" y="491794"/>
                </a:lnTo>
                <a:lnTo>
                  <a:pt x="74104" y="491794"/>
                </a:lnTo>
                <a:lnTo>
                  <a:pt x="50507" y="425157"/>
                </a:lnTo>
                <a:close/>
              </a:path>
              <a:path w="1558925" h="1113789">
                <a:moveTo>
                  <a:pt x="1061805" y="178837"/>
                </a:moveTo>
                <a:lnTo>
                  <a:pt x="992674" y="178837"/>
                </a:lnTo>
                <a:lnTo>
                  <a:pt x="998455" y="195244"/>
                </a:lnTo>
                <a:lnTo>
                  <a:pt x="1003959" y="210962"/>
                </a:lnTo>
                <a:lnTo>
                  <a:pt x="1018795" y="253978"/>
                </a:lnTo>
                <a:lnTo>
                  <a:pt x="1031122" y="290786"/>
                </a:lnTo>
                <a:lnTo>
                  <a:pt x="1043653" y="330203"/>
                </a:lnTo>
                <a:lnTo>
                  <a:pt x="1048245" y="345770"/>
                </a:lnTo>
                <a:lnTo>
                  <a:pt x="744156" y="453453"/>
                </a:lnTo>
                <a:lnTo>
                  <a:pt x="763041" y="506755"/>
                </a:lnTo>
                <a:lnTo>
                  <a:pt x="1059751" y="401688"/>
                </a:lnTo>
                <a:lnTo>
                  <a:pt x="1160888" y="401688"/>
                </a:lnTo>
                <a:lnTo>
                  <a:pt x="1153563" y="393070"/>
                </a:lnTo>
                <a:lnTo>
                  <a:pt x="1138669" y="373735"/>
                </a:lnTo>
                <a:lnTo>
                  <a:pt x="1293671" y="318849"/>
                </a:lnTo>
                <a:lnTo>
                  <a:pt x="1108691" y="318849"/>
                </a:lnTo>
                <a:lnTo>
                  <a:pt x="1099752" y="291862"/>
                </a:lnTo>
                <a:lnTo>
                  <a:pt x="1086894" y="253255"/>
                </a:lnTo>
                <a:lnTo>
                  <a:pt x="1074695" y="216896"/>
                </a:lnTo>
                <a:lnTo>
                  <a:pt x="1061805" y="178837"/>
                </a:lnTo>
                <a:close/>
              </a:path>
              <a:path w="1558925" h="1113789">
                <a:moveTo>
                  <a:pt x="296646" y="308787"/>
                </a:moveTo>
                <a:lnTo>
                  <a:pt x="244741" y="327164"/>
                </a:lnTo>
                <a:lnTo>
                  <a:pt x="277520" y="419760"/>
                </a:lnTo>
                <a:lnTo>
                  <a:pt x="74104" y="491794"/>
                </a:lnTo>
                <a:lnTo>
                  <a:pt x="207872" y="491794"/>
                </a:lnTo>
                <a:lnTo>
                  <a:pt x="298742" y="459612"/>
                </a:lnTo>
                <a:lnTo>
                  <a:pt x="327277" y="459612"/>
                </a:lnTo>
                <a:lnTo>
                  <a:pt x="318388" y="452653"/>
                </a:lnTo>
                <a:lnTo>
                  <a:pt x="463175" y="401383"/>
                </a:lnTo>
                <a:lnTo>
                  <a:pt x="329437" y="401383"/>
                </a:lnTo>
                <a:lnTo>
                  <a:pt x="296646" y="308787"/>
                </a:lnTo>
                <a:close/>
              </a:path>
              <a:path w="1558925" h="1113789">
                <a:moveTo>
                  <a:pt x="666610" y="383806"/>
                </a:moveTo>
                <a:lnTo>
                  <a:pt x="357664" y="484973"/>
                </a:lnTo>
                <a:lnTo>
                  <a:pt x="514692" y="484973"/>
                </a:lnTo>
                <a:lnTo>
                  <a:pt x="681520" y="425894"/>
                </a:lnTo>
                <a:lnTo>
                  <a:pt x="666610" y="383806"/>
                </a:lnTo>
                <a:close/>
              </a:path>
              <a:path w="1558925" h="1113789">
                <a:moveTo>
                  <a:pt x="560463" y="244576"/>
                </a:moveTo>
                <a:lnTo>
                  <a:pt x="509955" y="262458"/>
                </a:lnTo>
                <a:lnTo>
                  <a:pt x="533552" y="329095"/>
                </a:lnTo>
                <a:lnTo>
                  <a:pt x="329437" y="401383"/>
                </a:lnTo>
                <a:lnTo>
                  <a:pt x="463175" y="401383"/>
                </a:lnTo>
                <a:lnTo>
                  <a:pt x="548462" y="371182"/>
                </a:lnTo>
                <a:lnTo>
                  <a:pt x="605299" y="371182"/>
                </a:lnTo>
                <a:lnTo>
                  <a:pt x="560463" y="244576"/>
                </a:lnTo>
                <a:close/>
              </a:path>
              <a:path w="1558925" h="1113789">
                <a:moveTo>
                  <a:pt x="605299" y="371182"/>
                </a:moveTo>
                <a:lnTo>
                  <a:pt x="548462" y="371182"/>
                </a:lnTo>
                <a:lnTo>
                  <a:pt x="558393" y="399237"/>
                </a:lnTo>
                <a:lnTo>
                  <a:pt x="608901" y="381355"/>
                </a:lnTo>
                <a:lnTo>
                  <a:pt x="605299" y="371182"/>
                </a:lnTo>
                <a:close/>
              </a:path>
              <a:path w="1558925" h="1113789">
                <a:moveTo>
                  <a:pt x="1424571" y="212496"/>
                </a:moveTo>
                <a:lnTo>
                  <a:pt x="1108691" y="318849"/>
                </a:lnTo>
                <a:lnTo>
                  <a:pt x="1293671" y="318849"/>
                </a:lnTo>
                <a:lnTo>
                  <a:pt x="1443456" y="265810"/>
                </a:lnTo>
                <a:lnTo>
                  <a:pt x="1424571" y="212496"/>
                </a:lnTo>
                <a:close/>
              </a:path>
              <a:path w="1558925" h="1113789">
                <a:moveTo>
                  <a:pt x="1309065" y="0"/>
                </a:moveTo>
                <a:lnTo>
                  <a:pt x="703008" y="214617"/>
                </a:lnTo>
                <a:lnTo>
                  <a:pt x="721880" y="267931"/>
                </a:lnTo>
                <a:lnTo>
                  <a:pt x="992674" y="178837"/>
                </a:lnTo>
                <a:lnTo>
                  <a:pt x="1061805" y="178837"/>
                </a:lnTo>
                <a:lnTo>
                  <a:pt x="1052271" y="150926"/>
                </a:lnTo>
                <a:lnTo>
                  <a:pt x="1327937" y="53301"/>
                </a:lnTo>
                <a:lnTo>
                  <a:pt x="1309065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计算思维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58584" y="1529255"/>
            <a:ext cx="1244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天气预报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49792" y="4594731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计算思维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8796" y="4594731"/>
            <a:ext cx="2695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实证思维</a:t>
            </a:r>
            <a:r>
              <a:rPr sz="2400" b="1" spc="420" dirty="0">
                <a:latin typeface="Arial"/>
                <a:cs typeface="Arial"/>
              </a:rPr>
              <a:t>+</a:t>
            </a:r>
            <a:r>
              <a:rPr sz="2400" b="1" dirty="0">
                <a:latin typeface="Heiti SC"/>
                <a:cs typeface="Heiti SC"/>
              </a:rPr>
              <a:t>逻辑思维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9580" y="1423416"/>
            <a:ext cx="1718309" cy="29699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2246" y="2087880"/>
            <a:ext cx="2111501" cy="1603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4501" y="2787776"/>
            <a:ext cx="647700" cy="360680"/>
          </a:xfrm>
          <a:custGeom>
            <a:avLst/>
            <a:gdLst/>
            <a:ahLst/>
            <a:cxnLst/>
            <a:rect l="l" t="t" r="r" b="b"/>
            <a:pathLst>
              <a:path w="647700" h="360680">
                <a:moveTo>
                  <a:pt x="0" y="90106"/>
                </a:moveTo>
                <a:lnTo>
                  <a:pt x="467487" y="90106"/>
                </a:lnTo>
                <a:lnTo>
                  <a:pt x="467487" y="0"/>
                </a:lnTo>
                <a:lnTo>
                  <a:pt x="647700" y="180212"/>
                </a:lnTo>
                <a:lnTo>
                  <a:pt x="467487" y="360426"/>
                </a:lnTo>
                <a:lnTo>
                  <a:pt x="467487" y="270319"/>
                </a:lnTo>
                <a:lnTo>
                  <a:pt x="0" y="270319"/>
                </a:lnTo>
                <a:lnTo>
                  <a:pt x="0" y="90106"/>
                </a:lnTo>
                <a:close/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50786" y="1017269"/>
            <a:ext cx="1797557" cy="17937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95338" y="2967989"/>
            <a:ext cx="2169413" cy="1392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24930" y="2786252"/>
            <a:ext cx="647700" cy="360680"/>
          </a:xfrm>
          <a:custGeom>
            <a:avLst/>
            <a:gdLst/>
            <a:ahLst/>
            <a:cxnLst/>
            <a:rect l="l" t="t" r="r" b="b"/>
            <a:pathLst>
              <a:path w="647700" h="360680">
                <a:moveTo>
                  <a:pt x="647700" y="270319"/>
                </a:moveTo>
                <a:lnTo>
                  <a:pt x="180212" y="270319"/>
                </a:lnTo>
                <a:lnTo>
                  <a:pt x="180212" y="360425"/>
                </a:lnTo>
                <a:lnTo>
                  <a:pt x="0" y="180212"/>
                </a:lnTo>
                <a:lnTo>
                  <a:pt x="180212" y="0"/>
                </a:lnTo>
                <a:lnTo>
                  <a:pt x="180212" y="90106"/>
                </a:lnTo>
                <a:lnTo>
                  <a:pt x="647700" y="90106"/>
                </a:lnTo>
                <a:lnTo>
                  <a:pt x="647700" y="270319"/>
                </a:lnTo>
                <a:close/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50241" y="1931382"/>
            <a:ext cx="1210945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290" dirty="0">
                <a:latin typeface="Arial"/>
                <a:cs typeface="Arial"/>
              </a:rPr>
              <a:t>MM5</a:t>
            </a:r>
            <a:r>
              <a:rPr sz="2000" b="1" spc="-5" dirty="0">
                <a:latin typeface="Heiti SC"/>
                <a:cs typeface="Heiti SC"/>
              </a:rPr>
              <a:t>模型</a:t>
            </a:r>
            <a:endParaRPr sz="2000">
              <a:latin typeface="Heiti SC"/>
              <a:cs typeface="Heiti SC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000" b="1" spc="105" dirty="0">
                <a:latin typeface="Arial"/>
                <a:cs typeface="Arial"/>
              </a:rPr>
              <a:t>@</a:t>
            </a:r>
            <a:r>
              <a:rPr sz="2000" b="1" spc="-5" dirty="0">
                <a:latin typeface="Heiti SC"/>
                <a:cs typeface="Heiti SC"/>
              </a:rPr>
              <a:t>超算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83" y="2365796"/>
            <a:ext cx="533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Heiti SC"/>
                <a:cs typeface="Heiti SC"/>
              </a:rPr>
              <a:t>经验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67734" y="3313029"/>
            <a:ext cx="27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Heiti SC"/>
                <a:cs typeface="Heiti SC"/>
              </a:rPr>
              <a:t>猜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0594" y="2237994"/>
            <a:ext cx="1464563" cy="1488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9826" y="2823210"/>
            <a:ext cx="1732025" cy="1722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计算思维</a:t>
            </a:r>
          </a:p>
        </p:txBody>
      </p:sp>
      <p:sp>
        <p:nvSpPr>
          <p:cNvPr id="8" name="object 8"/>
          <p:cNvSpPr/>
          <p:nvPr/>
        </p:nvSpPr>
        <p:spPr>
          <a:xfrm>
            <a:off x="3348609" y="2787776"/>
            <a:ext cx="647700" cy="360680"/>
          </a:xfrm>
          <a:custGeom>
            <a:avLst/>
            <a:gdLst/>
            <a:ahLst/>
            <a:cxnLst/>
            <a:rect l="l" t="t" r="r" b="b"/>
            <a:pathLst>
              <a:path w="647700" h="360680">
                <a:moveTo>
                  <a:pt x="0" y="90106"/>
                </a:moveTo>
                <a:lnTo>
                  <a:pt x="467487" y="90106"/>
                </a:lnTo>
                <a:lnTo>
                  <a:pt x="467487" y="0"/>
                </a:lnTo>
                <a:lnTo>
                  <a:pt x="647700" y="180212"/>
                </a:lnTo>
                <a:lnTo>
                  <a:pt x="467487" y="360426"/>
                </a:lnTo>
                <a:lnTo>
                  <a:pt x="467487" y="270319"/>
                </a:lnTo>
                <a:lnTo>
                  <a:pt x="0" y="270319"/>
                </a:lnTo>
                <a:lnTo>
                  <a:pt x="0" y="90106"/>
                </a:lnTo>
                <a:close/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2228" y="2787776"/>
            <a:ext cx="648970" cy="360680"/>
          </a:xfrm>
          <a:custGeom>
            <a:avLst/>
            <a:gdLst/>
            <a:ahLst/>
            <a:cxnLst/>
            <a:rect l="l" t="t" r="r" b="b"/>
            <a:pathLst>
              <a:path w="648970" h="360680">
                <a:moveTo>
                  <a:pt x="648462" y="270319"/>
                </a:moveTo>
                <a:lnTo>
                  <a:pt x="180213" y="270319"/>
                </a:lnTo>
                <a:lnTo>
                  <a:pt x="180213" y="360425"/>
                </a:lnTo>
                <a:lnTo>
                  <a:pt x="0" y="180212"/>
                </a:lnTo>
                <a:lnTo>
                  <a:pt x="180213" y="0"/>
                </a:lnTo>
                <a:lnTo>
                  <a:pt x="180213" y="90106"/>
                </a:lnTo>
                <a:lnTo>
                  <a:pt x="648462" y="90106"/>
                </a:lnTo>
                <a:lnTo>
                  <a:pt x="648462" y="270319"/>
                </a:lnTo>
                <a:close/>
              </a:path>
            </a:pathLst>
          </a:custGeom>
          <a:ln w="2514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58584" y="1529255"/>
            <a:ext cx="2600325" cy="1028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量化分析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2750">
              <a:latin typeface="Times New Roman"/>
              <a:cs typeface="Times New Roman"/>
            </a:endParaRPr>
          </a:p>
          <a:p>
            <a:pPr marL="1572260">
              <a:lnSpc>
                <a:spcPct val="100000"/>
              </a:lnSpc>
            </a:pPr>
            <a:r>
              <a:rPr sz="2000" b="1" spc="-5" dirty="0">
                <a:latin typeface="Heiti SC"/>
                <a:cs typeface="Heiti SC"/>
              </a:rPr>
              <a:t>机器学习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49792" y="4594731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计算思维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8796" y="4594731"/>
            <a:ext cx="2695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实证思维</a:t>
            </a:r>
            <a:r>
              <a:rPr sz="2400" b="1" spc="420" dirty="0">
                <a:latin typeface="Arial"/>
                <a:cs typeface="Arial"/>
              </a:rPr>
              <a:t>+</a:t>
            </a:r>
            <a:r>
              <a:rPr sz="2400" b="1" dirty="0">
                <a:latin typeface="Heiti SC"/>
                <a:cs typeface="Heiti SC"/>
              </a:rPr>
              <a:t>逻辑思维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1262" y="1932432"/>
            <a:ext cx="2987039" cy="2139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89064" y="146304"/>
            <a:ext cx="1808987" cy="1459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7831" y="1636014"/>
            <a:ext cx="1732025" cy="14218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52443" y="3490753"/>
            <a:ext cx="10407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Heiti SC"/>
                <a:cs typeface="Heiti SC"/>
              </a:rPr>
              <a:t>自动交易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96593" y="3316937"/>
            <a:ext cx="27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Heiti SC"/>
                <a:cs typeface="Heiti SC"/>
              </a:rPr>
              <a:t>猜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计算思维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281" y="1529255"/>
            <a:ext cx="7023734" cy="274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抽象问题的计算过程，利用计算机自动化求解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计算思维基于计算机强大的算力及海量数据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抽象计算过程，关注设计和构造，而非因果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以计算机程序设计为实现的主要手段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0215" y="2209038"/>
            <a:ext cx="2666999" cy="20581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计算思维与程序设计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2184" y="1529255"/>
            <a:ext cx="4597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编程是将计算思维变成现实的手段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244090"/>
            <a:ext cx="2359914" cy="20581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47910" y="2490972"/>
            <a:ext cx="1588007" cy="16756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2596" y="2601467"/>
            <a:ext cx="1223778" cy="16299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14415" y="3233927"/>
            <a:ext cx="792480" cy="364490"/>
          </a:xfrm>
          <a:custGeom>
            <a:avLst/>
            <a:gdLst/>
            <a:ahLst/>
            <a:cxnLst/>
            <a:rect l="l" t="t" r="r" b="b"/>
            <a:pathLst>
              <a:path w="792479" h="364489">
                <a:moveTo>
                  <a:pt x="0" y="182118"/>
                </a:moveTo>
                <a:lnTo>
                  <a:pt x="182118" y="0"/>
                </a:lnTo>
                <a:lnTo>
                  <a:pt x="182118" y="91059"/>
                </a:lnTo>
                <a:lnTo>
                  <a:pt x="610362" y="91059"/>
                </a:lnTo>
                <a:lnTo>
                  <a:pt x="610362" y="0"/>
                </a:lnTo>
                <a:lnTo>
                  <a:pt x="792480" y="182118"/>
                </a:lnTo>
                <a:lnTo>
                  <a:pt x="610362" y="364236"/>
                </a:lnTo>
                <a:lnTo>
                  <a:pt x="610362" y="273177"/>
                </a:lnTo>
                <a:lnTo>
                  <a:pt x="182118" y="273177"/>
                </a:lnTo>
                <a:lnTo>
                  <a:pt x="182118" y="364236"/>
                </a:lnTo>
                <a:lnTo>
                  <a:pt x="0" y="182118"/>
                </a:lnTo>
                <a:close/>
              </a:path>
            </a:pathLst>
          </a:custGeom>
          <a:ln w="32004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02814" y="3217164"/>
            <a:ext cx="791845" cy="364490"/>
          </a:xfrm>
          <a:custGeom>
            <a:avLst/>
            <a:gdLst/>
            <a:ahLst/>
            <a:cxnLst/>
            <a:rect l="l" t="t" r="r" b="b"/>
            <a:pathLst>
              <a:path w="791845" h="364489">
                <a:moveTo>
                  <a:pt x="0" y="182118"/>
                </a:moveTo>
                <a:lnTo>
                  <a:pt x="182118" y="0"/>
                </a:lnTo>
                <a:lnTo>
                  <a:pt x="182118" y="91059"/>
                </a:lnTo>
                <a:lnTo>
                  <a:pt x="609600" y="91059"/>
                </a:lnTo>
                <a:lnTo>
                  <a:pt x="609600" y="0"/>
                </a:lnTo>
                <a:lnTo>
                  <a:pt x="791718" y="182118"/>
                </a:lnTo>
                <a:lnTo>
                  <a:pt x="609600" y="364236"/>
                </a:lnTo>
                <a:lnTo>
                  <a:pt x="609600" y="273177"/>
                </a:lnTo>
                <a:lnTo>
                  <a:pt x="182118" y="273177"/>
                </a:lnTo>
                <a:lnTo>
                  <a:pt x="182118" y="364236"/>
                </a:lnTo>
                <a:lnTo>
                  <a:pt x="0" y="182118"/>
                </a:lnTo>
                <a:close/>
              </a:path>
            </a:pathLst>
          </a:custGeom>
          <a:ln w="32004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22301" y="2690267"/>
            <a:ext cx="635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抽象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53005" y="2693010"/>
            <a:ext cx="939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自动化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12066" y="3872281"/>
            <a:ext cx="1549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900090"/>
                </a:solidFill>
                <a:latin typeface="Heiti SC"/>
                <a:cs typeface="Heiti SC"/>
              </a:rPr>
              <a:t>设计和构造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0950" y="3858260"/>
            <a:ext cx="635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900090"/>
                </a:solidFill>
                <a:latin typeface="Heiti SC"/>
                <a:cs typeface="Heiti SC"/>
              </a:rPr>
              <a:t>编程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33452" y="2367493"/>
            <a:ext cx="367601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计算思维</a:t>
            </a:r>
            <a:r>
              <a:rPr sz="2800" b="1" spc="125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真的很有用</a:t>
            </a:r>
            <a:r>
              <a:rPr sz="2800" b="1" spc="-105" dirty="0">
                <a:solidFill>
                  <a:srgbClr val="006FC0"/>
                </a:solidFill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21255" y="2302361"/>
            <a:ext cx="530161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计算生态与</a:t>
            </a:r>
            <a:r>
              <a:rPr spc="-225" dirty="0">
                <a:latin typeface="Microsoft Sans Serif"/>
                <a:cs typeface="Microsoft Sans Serif"/>
              </a:rPr>
              <a:t>P</a:t>
            </a:r>
            <a:r>
              <a:rPr spc="12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40" dirty="0">
                <a:latin typeface="Microsoft Sans Serif"/>
                <a:cs typeface="Microsoft Sans Serif"/>
              </a:rPr>
              <a:t>h</a:t>
            </a:r>
            <a:r>
              <a:rPr spc="270" dirty="0">
                <a:latin typeface="Microsoft Sans Serif"/>
                <a:cs typeface="Microsoft Sans Serif"/>
              </a:rPr>
              <a:t>o</a:t>
            </a:r>
            <a:r>
              <a:rPr spc="275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语言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计算生态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54350" y="1529255"/>
            <a:ext cx="24530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从开源运动说起</a:t>
            </a:r>
            <a:r>
              <a:rPr sz="2400" b="1" spc="-90" dirty="0">
                <a:solidFill>
                  <a:srgbClr val="006FC0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9936" y="1995677"/>
            <a:ext cx="3758183" cy="2880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86863" y="2714525"/>
            <a:ext cx="4761865" cy="149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9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000" spc="5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000" b="1" spc="114" dirty="0">
                <a:latin typeface="Arial"/>
                <a:cs typeface="Arial"/>
              </a:rPr>
              <a:t>198</a:t>
            </a:r>
            <a:r>
              <a:rPr sz="2000" b="1" spc="120" dirty="0">
                <a:latin typeface="Arial"/>
                <a:cs typeface="Arial"/>
              </a:rPr>
              <a:t>3</a:t>
            </a:r>
            <a:r>
              <a:rPr sz="2000" b="1" spc="10" dirty="0">
                <a:latin typeface="Arial"/>
                <a:cs typeface="Arial"/>
              </a:rPr>
              <a:t>,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50" dirty="0">
                <a:latin typeface="Arial"/>
                <a:cs typeface="Arial"/>
              </a:rPr>
              <a:t>R</a:t>
            </a:r>
            <a:r>
              <a:rPr sz="2000" b="1" spc="35" dirty="0">
                <a:latin typeface="Arial"/>
                <a:cs typeface="Arial"/>
              </a:rPr>
              <a:t>i</a:t>
            </a:r>
            <a:r>
              <a:rPr sz="2000" b="1" spc="-15" dirty="0">
                <a:latin typeface="Arial"/>
                <a:cs typeface="Arial"/>
              </a:rPr>
              <a:t>c</a:t>
            </a:r>
            <a:r>
              <a:rPr sz="2000" b="1" spc="-10" dirty="0">
                <a:latin typeface="Arial"/>
                <a:cs typeface="Arial"/>
              </a:rPr>
              <a:t>h</a:t>
            </a:r>
            <a:r>
              <a:rPr sz="2000" b="1" spc="60" dirty="0">
                <a:latin typeface="Arial"/>
                <a:cs typeface="Arial"/>
              </a:rPr>
              <a:t>a</a:t>
            </a:r>
            <a:r>
              <a:rPr sz="2000" b="1" spc="30" dirty="0">
                <a:latin typeface="Arial"/>
                <a:cs typeface="Arial"/>
              </a:rPr>
              <a:t>r</a:t>
            </a:r>
            <a:r>
              <a:rPr sz="2000" b="1" spc="105" dirty="0">
                <a:latin typeface="Arial"/>
                <a:cs typeface="Arial"/>
              </a:rPr>
              <a:t>d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95" dirty="0">
                <a:latin typeface="Arial"/>
                <a:cs typeface="Arial"/>
              </a:rPr>
              <a:t>S</a:t>
            </a:r>
            <a:r>
              <a:rPr sz="2000" b="1" spc="160" dirty="0">
                <a:latin typeface="Arial"/>
                <a:cs typeface="Arial"/>
              </a:rPr>
              <a:t>t</a:t>
            </a:r>
            <a:r>
              <a:rPr sz="2000" b="1" spc="45" dirty="0">
                <a:latin typeface="Arial"/>
                <a:cs typeface="Arial"/>
              </a:rPr>
              <a:t>a</a:t>
            </a:r>
            <a:r>
              <a:rPr sz="2000" b="1" spc="25" dirty="0">
                <a:latin typeface="Arial"/>
                <a:cs typeface="Arial"/>
              </a:rPr>
              <a:t>l</a:t>
            </a:r>
            <a:r>
              <a:rPr sz="2000" b="1" spc="35" dirty="0">
                <a:latin typeface="Arial"/>
                <a:cs typeface="Arial"/>
              </a:rPr>
              <a:t>l</a:t>
            </a:r>
            <a:r>
              <a:rPr sz="2000" b="1" spc="180" dirty="0">
                <a:latin typeface="Arial"/>
                <a:cs typeface="Arial"/>
              </a:rPr>
              <a:t>m</a:t>
            </a:r>
            <a:r>
              <a:rPr sz="2000" b="1" spc="30" dirty="0">
                <a:latin typeface="Arial"/>
                <a:cs typeface="Arial"/>
              </a:rPr>
              <a:t>a</a:t>
            </a:r>
            <a:r>
              <a:rPr sz="2000" b="1" spc="70" dirty="0">
                <a:latin typeface="Arial"/>
                <a:cs typeface="Arial"/>
              </a:rPr>
              <a:t>n</a:t>
            </a:r>
            <a:r>
              <a:rPr sz="2000" b="1" spc="-5" dirty="0">
                <a:latin typeface="Heiti SC"/>
                <a:cs typeface="Heiti SC"/>
              </a:rPr>
              <a:t>启动</a:t>
            </a:r>
            <a:r>
              <a:rPr sz="2000" b="1" spc="-30" dirty="0">
                <a:latin typeface="Arial"/>
                <a:cs typeface="Arial"/>
              </a:rPr>
              <a:t>G</a:t>
            </a:r>
            <a:r>
              <a:rPr sz="2000" b="1" spc="170" dirty="0">
                <a:latin typeface="Arial"/>
                <a:cs typeface="Arial"/>
              </a:rPr>
              <a:t>N</a:t>
            </a:r>
            <a:r>
              <a:rPr sz="2000" b="1" spc="175" dirty="0">
                <a:latin typeface="Arial"/>
                <a:cs typeface="Arial"/>
              </a:rPr>
              <a:t>U</a:t>
            </a:r>
            <a:r>
              <a:rPr sz="2000" b="1" spc="-5" dirty="0">
                <a:latin typeface="Heiti SC"/>
                <a:cs typeface="Heiti SC"/>
              </a:rPr>
              <a:t>项目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19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000" spc="5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000" b="1" spc="114" dirty="0">
                <a:latin typeface="Arial"/>
                <a:cs typeface="Arial"/>
              </a:rPr>
              <a:t>198</a:t>
            </a:r>
            <a:r>
              <a:rPr sz="2000" b="1" spc="120" dirty="0">
                <a:latin typeface="Arial"/>
                <a:cs typeface="Arial"/>
              </a:rPr>
              <a:t>9</a:t>
            </a:r>
            <a:r>
              <a:rPr sz="2000" b="1" spc="10" dirty="0">
                <a:latin typeface="Arial"/>
                <a:cs typeface="Arial"/>
              </a:rPr>
              <a:t>,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G</a:t>
            </a:r>
            <a:r>
              <a:rPr sz="2000" b="1" spc="170" dirty="0">
                <a:latin typeface="Arial"/>
                <a:cs typeface="Arial"/>
              </a:rPr>
              <a:t>NU</a:t>
            </a:r>
            <a:r>
              <a:rPr sz="2000" b="1" spc="-5" dirty="0">
                <a:latin typeface="Heiti SC"/>
                <a:cs typeface="Heiti SC"/>
              </a:rPr>
              <a:t>通用许可协议诞生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050">
              <a:latin typeface="Times New Roman"/>
              <a:cs typeface="Times New Roman"/>
            </a:endParaRPr>
          </a:p>
          <a:p>
            <a:pPr marL="47625" algn="ctr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自由软件时代到来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计算生态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54350" y="1529255"/>
            <a:ext cx="24530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从开源运动说起</a:t>
            </a:r>
            <a:r>
              <a:rPr sz="2400" b="1" spc="-90" dirty="0">
                <a:solidFill>
                  <a:srgbClr val="006FC0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9936" y="1995677"/>
            <a:ext cx="3758183" cy="2880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86863" y="2714525"/>
            <a:ext cx="4770120" cy="149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9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000" spc="5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000" b="1" spc="114" dirty="0">
                <a:latin typeface="Arial"/>
                <a:cs typeface="Arial"/>
              </a:rPr>
              <a:t>199</a:t>
            </a:r>
            <a:r>
              <a:rPr sz="2000" b="1" spc="120" dirty="0">
                <a:latin typeface="Arial"/>
                <a:cs typeface="Arial"/>
              </a:rPr>
              <a:t>1</a:t>
            </a:r>
            <a:r>
              <a:rPr sz="2000" b="1" spc="10" dirty="0">
                <a:latin typeface="Arial"/>
                <a:cs typeface="Arial"/>
              </a:rPr>
              <a:t>,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135" dirty="0">
                <a:latin typeface="Arial"/>
                <a:cs typeface="Arial"/>
              </a:rPr>
              <a:t>L</a:t>
            </a:r>
            <a:r>
              <a:rPr sz="2000" b="1" spc="35" dirty="0">
                <a:latin typeface="Arial"/>
                <a:cs typeface="Arial"/>
              </a:rPr>
              <a:t>i</a:t>
            </a:r>
            <a:r>
              <a:rPr sz="2000" b="1" spc="70" dirty="0">
                <a:latin typeface="Arial"/>
                <a:cs typeface="Arial"/>
              </a:rPr>
              <a:t>nu</a:t>
            </a:r>
            <a:r>
              <a:rPr sz="2000" b="1" spc="-130" dirty="0">
                <a:latin typeface="Arial"/>
                <a:cs typeface="Arial"/>
              </a:rPr>
              <a:t>s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spc="-150" dirty="0">
                <a:latin typeface="Arial"/>
                <a:cs typeface="Arial"/>
              </a:rPr>
              <a:t>T</a:t>
            </a:r>
            <a:r>
              <a:rPr sz="2000" b="1" spc="55" dirty="0">
                <a:latin typeface="Arial"/>
                <a:cs typeface="Arial"/>
              </a:rPr>
              <a:t>o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v</a:t>
            </a:r>
            <a:r>
              <a:rPr sz="2000" b="1" spc="45" dirty="0">
                <a:latin typeface="Arial"/>
                <a:cs typeface="Arial"/>
              </a:rPr>
              <a:t>a</a:t>
            </a:r>
            <a:r>
              <a:rPr sz="2000" b="1" spc="25" dirty="0">
                <a:latin typeface="Arial"/>
                <a:cs typeface="Arial"/>
              </a:rPr>
              <a:t>l</a:t>
            </a:r>
            <a:r>
              <a:rPr sz="2000" b="1" spc="-15" dirty="0">
                <a:latin typeface="Arial"/>
                <a:cs typeface="Arial"/>
              </a:rPr>
              <a:t>ds</a:t>
            </a:r>
            <a:r>
              <a:rPr sz="2000" b="1" spc="-5" dirty="0">
                <a:latin typeface="Heiti SC"/>
                <a:cs typeface="Heiti SC"/>
              </a:rPr>
              <a:t>发布了</a:t>
            </a:r>
            <a:r>
              <a:rPr sz="2000" b="1" spc="-135" dirty="0">
                <a:latin typeface="Arial"/>
                <a:cs typeface="Arial"/>
              </a:rPr>
              <a:t>L</a:t>
            </a:r>
            <a:r>
              <a:rPr sz="2000" b="1" spc="55" dirty="0">
                <a:latin typeface="Arial"/>
                <a:cs typeface="Arial"/>
              </a:rPr>
              <a:t>inux</a:t>
            </a:r>
            <a:r>
              <a:rPr sz="2000" b="1" spc="-5" dirty="0">
                <a:latin typeface="Heiti SC"/>
                <a:cs typeface="Heiti SC"/>
              </a:rPr>
              <a:t>内核</a:t>
            </a:r>
            <a:endParaRPr sz="2000">
              <a:latin typeface="Heiti SC"/>
              <a:cs typeface="Heiti SC"/>
            </a:endParaRPr>
          </a:p>
          <a:p>
            <a:pPr marL="1389380" marR="64769" indent="-1377315">
              <a:lnSpc>
                <a:spcPct val="200000"/>
              </a:lnSpc>
            </a:pPr>
            <a:r>
              <a:rPr sz="2000" spc="19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000" spc="5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000" b="1" spc="114" dirty="0">
                <a:latin typeface="Arial"/>
                <a:cs typeface="Arial"/>
              </a:rPr>
              <a:t>199</a:t>
            </a:r>
            <a:r>
              <a:rPr sz="2000" b="1" spc="120" dirty="0">
                <a:latin typeface="Arial"/>
                <a:cs typeface="Arial"/>
              </a:rPr>
              <a:t>8</a:t>
            </a:r>
            <a:r>
              <a:rPr sz="2000" b="1" spc="10" dirty="0">
                <a:latin typeface="Arial"/>
                <a:cs typeface="Arial"/>
              </a:rPr>
              <a:t>,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5" dirty="0">
                <a:latin typeface="Heiti SC"/>
                <a:cs typeface="Heiti SC"/>
              </a:rPr>
              <a:t>网景浏览器开源，产生了</a:t>
            </a:r>
            <a:r>
              <a:rPr sz="2000" b="1" spc="380" dirty="0">
                <a:latin typeface="Arial"/>
                <a:cs typeface="Arial"/>
              </a:rPr>
              <a:t>M</a:t>
            </a:r>
            <a:r>
              <a:rPr sz="2000" b="1" spc="60" dirty="0">
                <a:latin typeface="Arial"/>
                <a:cs typeface="Arial"/>
              </a:rPr>
              <a:t>o</a:t>
            </a:r>
            <a:r>
              <a:rPr sz="2000" b="1" spc="45" dirty="0">
                <a:latin typeface="Arial"/>
                <a:cs typeface="Arial"/>
              </a:rPr>
              <a:t>z</a:t>
            </a:r>
            <a:r>
              <a:rPr sz="2000" b="1" spc="35" dirty="0">
                <a:latin typeface="Arial"/>
                <a:cs typeface="Arial"/>
              </a:rPr>
              <a:t>illa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开源生态逐步建立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计算生态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54350" y="1529255"/>
            <a:ext cx="24530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从开源运动说起</a:t>
            </a:r>
            <a:r>
              <a:rPr sz="2400" b="1" spc="-90" dirty="0">
                <a:solidFill>
                  <a:srgbClr val="006FC0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7992" y="3794645"/>
            <a:ext cx="2809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9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000" spc="5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000" b="1" spc="114" dirty="0">
                <a:latin typeface="Arial"/>
                <a:cs typeface="Arial"/>
              </a:rPr>
              <a:t>199</a:t>
            </a:r>
            <a:r>
              <a:rPr sz="2000" b="1" spc="120" dirty="0">
                <a:latin typeface="Arial"/>
                <a:cs typeface="Arial"/>
              </a:rPr>
              <a:t>1</a:t>
            </a:r>
            <a:r>
              <a:rPr sz="2000" b="1" spc="10" dirty="0">
                <a:latin typeface="Arial"/>
                <a:cs typeface="Arial"/>
              </a:rPr>
              <a:t>,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135" dirty="0">
                <a:latin typeface="Arial"/>
                <a:cs typeface="Arial"/>
              </a:rPr>
              <a:t>L</a:t>
            </a:r>
            <a:r>
              <a:rPr sz="2000" b="1" spc="35" dirty="0">
                <a:latin typeface="Arial"/>
                <a:cs typeface="Arial"/>
              </a:rPr>
              <a:t>i</a:t>
            </a:r>
            <a:r>
              <a:rPr sz="2000" b="1" spc="70" dirty="0">
                <a:latin typeface="Arial"/>
                <a:cs typeface="Arial"/>
              </a:rPr>
              <a:t>nu</a:t>
            </a:r>
            <a:r>
              <a:rPr sz="2000" b="1" spc="-130" dirty="0">
                <a:latin typeface="Arial"/>
                <a:cs typeface="Arial"/>
              </a:rPr>
              <a:t>s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spc="-175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o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v</a:t>
            </a:r>
            <a:r>
              <a:rPr sz="2000" b="1" spc="45" dirty="0">
                <a:latin typeface="Arial"/>
                <a:cs typeface="Arial"/>
              </a:rPr>
              <a:t>a</a:t>
            </a:r>
            <a:r>
              <a:rPr sz="2000" b="1" spc="25" dirty="0">
                <a:latin typeface="Arial"/>
                <a:cs typeface="Arial"/>
              </a:rPr>
              <a:t>l</a:t>
            </a:r>
            <a:r>
              <a:rPr sz="2000" b="1" spc="-15" dirty="0">
                <a:latin typeface="Arial"/>
                <a:cs typeface="Arial"/>
              </a:rPr>
              <a:t>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2805" y="4404143"/>
            <a:ext cx="10407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集市模式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7933" y="3794645"/>
            <a:ext cx="314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9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000" spc="5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000" b="1" spc="114" dirty="0">
                <a:latin typeface="Arial"/>
                <a:cs typeface="Arial"/>
              </a:rPr>
              <a:t>198</a:t>
            </a:r>
            <a:r>
              <a:rPr sz="2000" b="1" spc="120" dirty="0">
                <a:latin typeface="Arial"/>
                <a:cs typeface="Arial"/>
              </a:rPr>
              <a:t>3</a:t>
            </a:r>
            <a:r>
              <a:rPr sz="2000" b="1" spc="10" dirty="0">
                <a:latin typeface="Arial"/>
                <a:cs typeface="Arial"/>
              </a:rPr>
              <a:t>,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50" dirty="0">
                <a:latin typeface="Arial"/>
                <a:cs typeface="Arial"/>
              </a:rPr>
              <a:t>R</a:t>
            </a:r>
            <a:r>
              <a:rPr sz="2000" b="1" spc="35" dirty="0">
                <a:latin typeface="Arial"/>
                <a:cs typeface="Arial"/>
              </a:rPr>
              <a:t>i</a:t>
            </a:r>
            <a:r>
              <a:rPr sz="2000" b="1" spc="-15" dirty="0">
                <a:latin typeface="Arial"/>
                <a:cs typeface="Arial"/>
              </a:rPr>
              <a:t>c</a:t>
            </a:r>
            <a:r>
              <a:rPr sz="2000" b="1" spc="-10" dirty="0">
                <a:latin typeface="Arial"/>
                <a:cs typeface="Arial"/>
              </a:rPr>
              <a:t>h</a:t>
            </a:r>
            <a:r>
              <a:rPr sz="2000" b="1" spc="60" dirty="0">
                <a:latin typeface="Arial"/>
                <a:cs typeface="Arial"/>
              </a:rPr>
              <a:t>a</a:t>
            </a:r>
            <a:r>
              <a:rPr sz="2000" b="1" spc="30" dirty="0">
                <a:latin typeface="Arial"/>
                <a:cs typeface="Arial"/>
              </a:rPr>
              <a:t>r</a:t>
            </a:r>
            <a:r>
              <a:rPr sz="2000" b="1" spc="105" dirty="0">
                <a:latin typeface="Arial"/>
                <a:cs typeface="Arial"/>
              </a:rPr>
              <a:t>d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95" dirty="0">
                <a:latin typeface="Arial"/>
                <a:cs typeface="Arial"/>
              </a:rPr>
              <a:t>S</a:t>
            </a:r>
            <a:r>
              <a:rPr sz="2000" b="1" spc="160" dirty="0">
                <a:latin typeface="Arial"/>
                <a:cs typeface="Arial"/>
              </a:rPr>
              <a:t>t</a:t>
            </a:r>
            <a:r>
              <a:rPr sz="2000" b="1" spc="45" dirty="0">
                <a:latin typeface="Arial"/>
                <a:cs typeface="Arial"/>
              </a:rPr>
              <a:t>a</a:t>
            </a:r>
            <a:r>
              <a:rPr sz="2000" b="1" spc="25" dirty="0">
                <a:latin typeface="Arial"/>
                <a:cs typeface="Arial"/>
              </a:rPr>
              <a:t>l</a:t>
            </a:r>
            <a:r>
              <a:rPr sz="2000" b="1" spc="35" dirty="0">
                <a:latin typeface="Arial"/>
                <a:cs typeface="Arial"/>
              </a:rPr>
              <a:t>l</a:t>
            </a:r>
            <a:r>
              <a:rPr sz="2000" b="1" spc="180" dirty="0">
                <a:latin typeface="Arial"/>
                <a:cs typeface="Arial"/>
              </a:rPr>
              <a:t>m</a:t>
            </a:r>
            <a:r>
              <a:rPr sz="2000" b="1" spc="30" dirty="0">
                <a:latin typeface="Arial"/>
                <a:cs typeface="Arial"/>
              </a:rPr>
              <a:t>a</a:t>
            </a:r>
            <a:r>
              <a:rPr sz="2000" b="1" spc="70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0807" y="4404143"/>
            <a:ext cx="12941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Heiti SC"/>
                <a:cs typeface="Heiti SC"/>
              </a:rPr>
              <a:t>大教堂模式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0273" y="2861875"/>
            <a:ext cx="4762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2000" b="1" spc="25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r>
              <a:rPr sz="2000" b="1" spc="-14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000" b="1" spc="10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7934" y="2110739"/>
            <a:ext cx="2350007" cy="13967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6275" y="2116836"/>
            <a:ext cx="2302001" cy="1390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97939" y="1486035"/>
            <a:ext cx="6823075" cy="2323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2400" b="1" spc="-95" dirty="0">
                <a:latin typeface="Arial"/>
                <a:cs typeface="Arial"/>
              </a:rPr>
              <a:t>…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400" b="1" i="1" spc="-7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dirty="0">
                <a:latin typeface="Heiti SC"/>
                <a:cs typeface="Heiti SC"/>
              </a:rPr>
              <a:t>遍历循环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计数、字符串、列表、文件</a:t>
            </a:r>
            <a:r>
              <a:rPr sz="2400" b="1" spc="-9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36854" algn="l"/>
              </a:tabLst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while</a:t>
            </a:r>
            <a:r>
              <a:rPr sz="2400" b="1" dirty="0">
                <a:latin typeface="Heiti SC"/>
                <a:cs typeface="Heiti SC"/>
              </a:rPr>
              <a:t>无限循环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36854" algn="l"/>
              </a:tabLst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contin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u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400" b="1" spc="5" dirty="0">
                <a:latin typeface="Heiti SC"/>
                <a:cs typeface="Heiti SC"/>
              </a:rPr>
              <a:t>和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bre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ak</a:t>
            </a:r>
            <a:r>
              <a:rPr sz="2400" b="1" dirty="0">
                <a:latin typeface="Heiti SC"/>
                <a:cs typeface="Heiti SC"/>
              </a:rPr>
              <a:t>保留</a:t>
            </a:r>
            <a:r>
              <a:rPr sz="2400" b="1" spc="5" dirty="0">
                <a:latin typeface="Heiti SC"/>
                <a:cs typeface="Heiti SC"/>
              </a:rPr>
              <a:t>字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退出当前循环层次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循环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else</a:t>
            </a:r>
            <a:r>
              <a:rPr sz="2400" b="1" dirty="0">
                <a:latin typeface="Heiti SC"/>
                <a:cs typeface="Heiti SC"/>
              </a:rPr>
              <a:t>的高级用法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与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break</a:t>
            </a:r>
            <a:r>
              <a:rPr sz="2400" b="1" dirty="0">
                <a:latin typeface="Heiti SC"/>
                <a:cs typeface="Heiti SC"/>
              </a:rPr>
              <a:t>有关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28689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程序的循环结构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30160" y="3936878"/>
            <a:ext cx="875365" cy="805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计算生态</a:t>
            </a:r>
          </a:p>
        </p:txBody>
      </p:sp>
      <p:sp>
        <p:nvSpPr>
          <p:cNvPr id="6" name="object 6"/>
          <p:cNvSpPr/>
          <p:nvPr/>
        </p:nvSpPr>
        <p:spPr>
          <a:xfrm>
            <a:off x="395477" y="2643378"/>
            <a:ext cx="2448305" cy="1743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72584" y="1529255"/>
            <a:ext cx="7173595" cy="309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开源思想深入演化和发展，形成了计算生态</a:t>
            </a:r>
            <a:endParaRPr sz="2400">
              <a:latin typeface="Heiti SC"/>
              <a:cs typeface="Heiti SC"/>
            </a:endParaRPr>
          </a:p>
          <a:p>
            <a:pPr marL="1550670" marR="5080" indent="577215" algn="just">
              <a:lnSpc>
                <a:spcPct val="200000"/>
              </a:lnSpc>
              <a:spcBef>
                <a:spcPts val="745"/>
              </a:spcBef>
            </a:pPr>
            <a:r>
              <a:rPr sz="2200" b="1" dirty="0">
                <a:solidFill>
                  <a:srgbClr val="006FC0"/>
                </a:solidFill>
                <a:latin typeface="Heiti SC"/>
                <a:cs typeface="Heiti SC"/>
              </a:rPr>
              <a:t>计算生态</a:t>
            </a:r>
            <a:r>
              <a:rPr sz="2200" b="1" dirty="0">
                <a:latin typeface="Heiti SC"/>
                <a:cs typeface="Heiti SC"/>
              </a:rPr>
              <a:t>以开源项目为组</a:t>
            </a:r>
            <a:r>
              <a:rPr sz="2200" b="1" spc="-10" dirty="0">
                <a:latin typeface="Heiti SC"/>
                <a:cs typeface="Heiti SC"/>
              </a:rPr>
              <a:t>织</a:t>
            </a:r>
            <a:r>
              <a:rPr sz="2200" b="1" dirty="0">
                <a:latin typeface="Heiti SC"/>
                <a:cs typeface="Heiti SC"/>
              </a:rPr>
              <a:t>形式</a:t>
            </a:r>
            <a:r>
              <a:rPr sz="2200" b="1" spc="-10" dirty="0">
                <a:latin typeface="Heiti SC"/>
                <a:cs typeface="Heiti SC"/>
              </a:rPr>
              <a:t>，</a:t>
            </a:r>
            <a:r>
              <a:rPr sz="2200" b="1" dirty="0">
                <a:latin typeface="Heiti SC"/>
                <a:cs typeface="Heiti SC"/>
              </a:rPr>
              <a:t>充分利 用“共识原则”和“社</a:t>
            </a:r>
            <a:r>
              <a:rPr sz="2200" b="1" spc="-10" dirty="0">
                <a:latin typeface="Heiti SC"/>
                <a:cs typeface="Heiti SC"/>
              </a:rPr>
              <a:t>会</a:t>
            </a:r>
            <a:r>
              <a:rPr sz="2200" b="1" dirty="0">
                <a:latin typeface="Heiti SC"/>
                <a:cs typeface="Heiti SC"/>
              </a:rPr>
              <a:t>利他</a:t>
            </a:r>
            <a:r>
              <a:rPr sz="2200" b="1" spc="-10" dirty="0">
                <a:latin typeface="Heiti SC"/>
                <a:cs typeface="Heiti SC"/>
              </a:rPr>
              <a:t>”</a:t>
            </a:r>
            <a:r>
              <a:rPr sz="2200" b="1" dirty="0">
                <a:latin typeface="Heiti SC"/>
                <a:cs typeface="Heiti SC"/>
              </a:rPr>
              <a:t>组织</a:t>
            </a:r>
            <a:r>
              <a:rPr sz="2200" b="1" spc="-10" dirty="0">
                <a:latin typeface="Heiti SC"/>
                <a:cs typeface="Heiti SC"/>
              </a:rPr>
              <a:t>人</a:t>
            </a:r>
            <a:r>
              <a:rPr sz="2200" b="1" dirty="0">
                <a:latin typeface="Heiti SC"/>
                <a:cs typeface="Heiti SC"/>
              </a:rPr>
              <a:t>员，在 竞争发展、相互依存和</a:t>
            </a:r>
            <a:r>
              <a:rPr sz="2200" b="1" spc="-10" dirty="0">
                <a:latin typeface="Heiti SC"/>
                <a:cs typeface="Heiti SC"/>
              </a:rPr>
              <a:t>迅</a:t>
            </a:r>
            <a:r>
              <a:rPr sz="2200" b="1" dirty="0">
                <a:latin typeface="Heiti SC"/>
                <a:cs typeface="Heiti SC"/>
              </a:rPr>
              <a:t>速更</a:t>
            </a:r>
            <a:r>
              <a:rPr sz="2200" b="1" spc="-10" dirty="0">
                <a:latin typeface="Heiti SC"/>
                <a:cs typeface="Heiti SC"/>
              </a:rPr>
              <a:t>迭</a:t>
            </a:r>
            <a:r>
              <a:rPr sz="2200" b="1" dirty="0">
                <a:latin typeface="Heiti SC"/>
                <a:cs typeface="Heiti SC"/>
              </a:rPr>
              <a:t>中完</a:t>
            </a:r>
            <a:r>
              <a:rPr sz="2200" b="1" spc="-10" dirty="0">
                <a:latin typeface="Heiti SC"/>
                <a:cs typeface="Heiti SC"/>
              </a:rPr>
              <a:t>成</a:t>
            </a:r>
            <a:r>
              <a:rPr sz="2200" b="1" dirty="0">
                <a:latin typeface="Heiti SC"/>
                <a:cs typeface="Heiti SC"/>
              </a:rPr>
              <a:t>信息技 术的更新换代，形成了</a:t>
            </a:r>
            <a:r>
              <a:rPr sz="2200" b="1" spc="-10" dirty="0">
                <a:latin typeface="Heiti SC"/>
                <a:cs typeface="Heiti SC"/>
              </a:rPr>
              <a:t>技</a:t>
            </a:r>
            <a:r>
              <a:rPr sz="2200" b="1" dirty="0">
                <a:latin typeface="Heiti SC"/>
                <a:cs typeface="Heiti SC"/>
              </a:rPr>
              <a:t>术的</a:t>
            </a:r>
            <a:r>
              <a:rPr sz="2200" b="1" spc="-10" dirty="0">
                <a:latin typeface="Heiti SC"/>
                <a:cs typeface="Heiti SC"/>
              </a:rPr>
              <a:t>自</a:t>
            </a:r>
            <a:r>
              <a:rPr sz="2200" b="1" dirty="0">
                <a:latin typeface="Heiti SC"/>
                <a:cs typeface="Heiti SC"/>
              </a:rPr>
              <a:t>我演</a:t>
            </a:r>
            <a:r>
              <a:rPr sz="2200" b="1" spc="-10" dirty="0">
                <a:latin typeface="Heiti SC"/>
                <a:cs typeface="Heiti SC"/>
              </a:rPr>
              <a:t>化</a:t>
            </a:r>
            <a:r>
              <a:rPr sz="2200" b="1" dirty="0">
                <a:latin typeface="Heiti SC"/>
                <a:cs typeface="Heiti SC"/>
              </a:rPr>
              <a:t>路径。</a:t>
            </a:r>
            <a:endParaRPr sz="22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计算生态</a:t>
            </a:r>
          </a:p>
        </p:txBody>
      </p:sp>
      <p:sp>
        <p:nvSpPr>
          <p:cNvPr id="6" name="object 6"/>
          <p:cNvSpPr/>
          <p:nvPr/>
        </p:nvSpPr>
        <p:spPr>
          <a:xfrm>
            <a:off x="467868" y="2465070"/>
            <a:ext cx="2613659" cy="1860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0184" y="1529255"/>
            <a:ext cx="6121400" cy="288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没有顶层设计、以功能为单位、具备三个特点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2650">
              <a:latin typeface="Times New Roman"/>
              <a:cs typeface="Times New Roman"/>
            </a:endParaRPr>
          </a:p>
          <a:p>
            <a:pPr marR="401320"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竞争发展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R="401320"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相互依存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R="401320"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迅速更迭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68161" y="2637282"/>
            <a:ext cx="2868929" cy="1665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计算生态与</a:t>
            </a:r>
            <a:r>
              <a:rPr spc="-225" dirty="0">
                <a:latin typeface="Microsoft Sans Serif"/>
                <a:cs typeface="Microsoft Sans Serif"/>
              </a:rPr>
              <a:t>P</a:t>
            </a:r>
            <a:r>
              <a:rPr spc="12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40" dirty="0">
                <a:latin typeface="Microsoft Sans Serif"/>
                <a:cs typeface="Microsoft Sans Serif"/>
              </a:rPr>
              <a:t>h</a:t>
            </a:r>
            <a:r>
              <a:rPr spc="270" dirty="0">
                <a:latin typeface="Microsoft Sans Serif"/>
                <a:cs typeface="Microsoft Sans Serif"/>
              </a:rPr>
              <a:t>o</a:t>
            </a:r>
            <a:r>
              <a:rPr spc="275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语言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4356" y="1900939"/>
            <a:ext cx="6426200" cy="2524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5625" indent="-54356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solidFill>
                  <a:srgbClr val="313131"/>
                </a:solidFill>
                <a:latin typeface="Heiti SC"/>
                <a:cs typeface="Heiti SC"/>
              </a:rPr>
              <a:t>以开源项目为代表的大量第三方库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555625">
              <a:lnSpc>
                <a:spcPct val="100000"/>
              </a:lnSpc>
            </a:pP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语言提供</a:t>
            </a:r>
            <a:r>
              <a:rPr sz="2400" b="1" spc="10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28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400" b="1" spc="27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万个第三方库</a:t>
            </a:r>
            <a:endParaRPr sz="2400">
              <a:latin typeface="Heiti SC"/>
              <a:cs typeface="Heiti SC"/>
            </a:endParaRPr>
          </a:p>
          <a:p>
            <a:pPr marL="555625" marR="5080" indent="-543560">
              <a:lnSpc>
                <a:spcPct val="2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库的建设经过野蛮生长和自然选择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同一个功能，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语言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个以上第三方库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计算生态与</a:t>
            </a:r>
            <a:r>
              <a:rPr spc="-225" dirty="0">
                <a:latin typeface="Microsoft Sans Serif"/>
                <a:cs typeface="Microsoft Sans Serif"/>
              </a:rPr>
              <a:t>P</a:t>
            </a:r>
            <a:r>
              <a:rPr spc="12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40" dirty="0">
                <a:latin typeface="Microsoft Sans Serif"/>
                <a:cs typeface="Microsoft Sans Serif"/>
              </a:rPr>
              <a:t>h</a:t>
            </a:r>
            <a:r>
              <a:rPr spc="270" dirty="0">
                <a:latin typeface="Microsoft Sans Serif"/>
                <a:cs typeface="Microsoft Sans Serif"/>
              </a:rPr>
              <a:t>o</a:t>
            </a:r>
            <a:r>
              <a:rPr spc="275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语言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4051" y="1900939"/>
            <a:ext cx="6652259" cy="2524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5625" indent="-54356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solidFill>
                  <a:srgbClr val="313131"/>
                </a:solidFill>
                <a:latin typeface="Heiti SC"/>
                <a:cs typeface="Heiti SC"/>
              </a:rPr>
              <a:t>库之间相互关联使用，依存发展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555625">
              <a:lnSpc>
                <a:spcPct val="100000"/>
              </a:lnSpc>
            </a:pP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库间广泛联系，逐级封装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solidFill>
                  <a:srgbClr val="313131"/>
                </a:solidFill>
                <a:latin typeface="Heiti SC"/>
                <a:cs typeface="Heiti SC"/>
              </a:rPr>
              <a:t>社区庞大，新技术更迭迅速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555625">
              <a:lnSpc>
                <a:spcPct val="100000"/>
              </a:lnSpc>
            </a:pP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2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Go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深度学习算法采用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语言开源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计算生态与</a:t>
            </a:r>
            <a:r>
              <a:rPr spc="-225" dirty="0">
                <a:latin typeface="Microsoft Sans Serif"/>
                <a:cs typeface="Microsoft Sans Serif"/>
              </a:rPr>
              <a:t>P</a:t>
            </a:r>
            <a:r>
              <a:rPr spc="125" dirty="0">
                <a:latin typeface="Microsoft Sans Serif"/>
                <a:cs typeface="Microsoft Sans Serif"/>
              </a:rPr>
              <a:t>y</a:t>
            </a:r>
            <a:r>
              <a:rPr spc="370" dirty="0">
                <a:latin typeface="Microsoft Sans Serif"/>
                <a:cs typeface="Microsoft Sans Serif"/>
              </a:rPr>
              <a:t>t</a:t>
            </a:r>
            <a:r>
              <a:rPr spc="240" dirty="0">
                <a:latin typeface="Microsoft Sans Serif"/>
                <a:cs typeface="Microsoft Sans Serif"/>
              </a:rPr>
              <a:t>h</a:t>
            </a:r>
            <a:r>
              <a:rPr spc="270" dirty="0">
                <a:latin typeface="Microsoft Sans Serif"/>
                <a:cs typeface="Microsoft Sans Serif"/>
              </a:rPr>
              <a:t>o</a:t>
            </a:r>
            <a:r>
              <a:rPr spc="275" dirty="0">
                <a:latin typeface="Microsoft Sans Serif"/>
                <a:cs typeface="Microsoft Sans Serif"/>
              </a:rPr>
              <a:t>n</a:t>
            </a:r>
            <a:r>
              <a:rPr dirty="0">
                <a:latin typeface="Arial Unicode MS"/>
                <a:cs typeface="Arial Unicode MS"/>
              </a:rPr>
              <a:t>语言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23150" y="2523227"/>
            <a:ext cx="3096895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00150" algn="l"/>
                <a:tab pos="2066925" algn="l"/>
              </a:tabLst>
            </a:pPr>
            <a:r>
              <a:rPr sz="4000" b="1" spc="12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4000" b="1" spc="-4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4000" b="1" spc="229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4000" b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4000" b="1" spc="60" dirty="0">
                <a:solidFill>
                  <a:srgbClr val="006FC0"/>
                </a:solidFill>
                <a:latin typeface="Arial"/>
                <a:cs typeface="Arial"/>
              </a:rPr>
              <a:t>!</a:t>
            </a:r>
            <a:r>
              <a:rPr sz="4000" b="1" spc="710" dirty="0">
                <a:solidFill>
                  <a:srgbClr val="006FC0"/>
                </a:solidFill>
                <a:latin typeface="Arial"/>
                <a:cs typeface="Arial"/>
              </a:rPr>
              <a:t>=</a:t>
            </a:r>
            <a:r>
              <a:rPr sz="4000" b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4000" b="1" dirty="0">
                <a:solidFill>
                  <a:srgbClr val="006FC0"/>
                </a:solidFill>
                <a:latin typeface="Heiti SC"/>
                <a:cs typeface="Heiti SC"/>
              </a:rPr>
              <a:t>生态</a:t>
            </a:r>
            <a:endParaRPr sz="4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1219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计算生态的价值</a:t>
            </a:r>
          </a:p>
        </p:txBody>
      </p:sp>
      <p:sp>
        <p:nvSpPr>
          <p:cNvPr id="6" name="object 6"/>
          <p:cNvSpPr/>
          <p:nvPr/>
        </p:nvSpPr>
        <p:spPr>
          <a:xfrm>
            <a:off x="827532" y="2571750"/>
            <a:ext cx="2448305" cy="1743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77384" y="1529255"/>
            <a:ext cx="6629400" cy="288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创新：跟随创新、集成创新、原始创新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2650">
              <a:latin typeface="Times New Roman"/>
              <a:cs typeface="Times New Roman"/>
            </a:endParaRPr>
          </a:p>
          <a:p>
            <a:pPr marL="1821814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加速科技类应用创新的重要支撑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821814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发展科技产品商业价值的重要模式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821814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国家科技体系安全和稳固的基础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001" y="2141478"/>
            <a:ext cx="2857693" cy="2220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1219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计算生态的运用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75910" y="1516555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刀耕火种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6466" y="1516555"/>
            <a:ext cx="3009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&gt;	</a:t>
            </a:r>
            <a:r>
              <a:rPr sz="2400" b="1" spc="425" dirty="0">
                <a:solidFill>
                  <a:srgbClr val="006FC0"/>
                </a:solidFill>
                <a:latin typeface="Heiti SC"/>
                <a:cs typeface="Heiti SC"/>
              </a:rPr>
              <a:t>站在巨人的肩膀上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5023" y="2630599"/>
            <a:ext cx="6039485" cy="1793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编程的起点不是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算法</a:t>
            </a:r>
            <a:r>
              <a:rPr sz="2400" b="1" dirty="0">
                <a:latin typeface="Heiti SC"/>
                <a:cs typeface="Heiti SC"/>
              </a:rPr>
              <a:t>而是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系统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编程如同搭积木，利用计算生态为主要模式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编程的目标是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快速</a:t>
            </a:r>
            <a:r>
              <a:rPr sz="2400" b="1" dirty="0">
                <a:latin typeface="Heiti SC"/>
                <a:cs typeface="Heiti SC"/>
              </a:rPr>
              <a:t>解决问题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计算生态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01384" y="1529255"/>
            <a:ext cx="21590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优质的计算生态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6716" y="2283714"/>
            <a:ext cx="6836282" cy="2233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96314" y="2887553"/>
            <a:ext cx="360616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170" dirty="0">
                <a:solidFill>
                  <a:srgbClr val="C00000"/>
                </a:solidFill>
                <a:latin typeface="Arial"/>
                <a:cs typeface="Arial"/>
                <a:hlinkClick r:id="rId5"/>
              </a:rPr>
              <a:t>http</a:t>
            </a:r>
            <a:r>
              <a:rPr sz="2800" b="1" spc="220" dirty="0">
                <a:solidFill>
                  <a:srgbClr val="C00000"/>
                </a:solidFill>
                <a:latin typeface="Arial"/>
                <a:cs typeface="Arial"/>
                <a:hlinkClick r:id="rId5"/>
              </a:rPr>
              <a:t>:</a:t>
            </a:r>
            <a:r>
              <a:rPr sz="2800" b="1" spc="185" dirty="0">
                <a:solidFill>
                  <a:srgbClr val="C00000"/>
                </a:solidFill>
                <a:latin typeface="Arial"/>
                <a:cs typeface="Arial"/>
                <a:hlinkClick r:id="rId5"/>
              </a:rPr>
              <a:t>/</a:t>
            </a:r>
            <a:r>
              <a:rPr sz="2800" b="1" spc="545" dirty="0">
                <a:solidFill>
                  <a:srgbClr val="C00000"/>
                </a:solidFill>
                <a:latin typeface="Arial"/>
                <a:cs typeface="Arial"/>
                <a:hlinkClick r:id="rId5"/>
              </a:rPr>
              <a:t>/</a:t>
            </a:r>
            <a:r>
              <a:rPr sz="2800" b="1" spc="150" dirty="0">
                <a:solidFill>
                  <a:srgbClr val="C00000"/>
                </a:solidFill>
                <a:latin typeface="Arial"/>
                <a:cs typeface="Arial"/>
                <a:hlinkClick r:id="rId5"/>
              </a:rPr>
              <a:t>p</a:t>
            </a:r>
            <a:r>
              <a:rPr sz="2800" b="1" spc="55" dirty="0">
                <a:solidFill>
                  <a:srgbClr val="C00000"/>
                </a:solidFill>
                <a:latin typeface="Arial"/>
                <a:cs typeface="Arial"/>
                <a:hlinkClick r:id="rId5"/>
              </a:rPr>
              <a:t>y</a:t>
            </a:r>
            <a:r>
              <a:rPr sz="2800" b="1" spc="130" dirty="0">
                <a:solidFill>
                  <a:srgbClr val="C00000"/>
                </a:solidFill>
                <a:latin typeface="Arial"/>
                <a:cs typeface="Arial"/>
                <a:hlinkClick r:id="rId5"/>
              </a:rPr>
              <a:t>th</a:t>
            </a:r>
            <a:r>
              <a:rPr sz="2800" b="1" spc="175" dirty="0">
                <a:solidFill>
                  <a:srgbClr val="C00000"/>
                </a:solidFill>
                <a:latin typeface="Arial"/>
                <a:cs typeface="Arial"/>
                <a:hlinkClick r:id="rId5"/>
              </a:rPr>
              <a:t>o</a:t>
            </a:r>
            <a:r>
              <a:rPr sz="2800" b="1" spc="100" dirty="0">
                <a:solidFill>
                  <a:srgbClr val="C00000"/>
                </a:solidFill>
                <a:latin typeface="Arial"/>
                <a:cs typeface="Arial"/>
                <a:hlinkClick r:id="rId5"/>
              </a:rPr>
              <a:t>n</a:t>
            </a:r>
            <a:r>
              <a:rPr sz="2800" b="1" spc="170" dirty="0">
                <a:solidFill>
                  <a:srgbClr val="C00000"/>
                </a:solidFill>
                <a:latin typeface="Arial"/>
                <a:cs typeface="Arial"/>
                <a:hlinkClick r:id="rId5"/>
              </a:rPr>
              <a:t>123</a:t>
            </a:r>
            <a:r>
              <a:rPr sz="2800" b="1" spc="60" dirty="0">
                <a:solidFill>
                  <a:srgbClr val="C00000"/>
                </a:solidFill>
                <a:latin typeface="Arial"/>
                <a:cs typeface="Arial"/>
                <a:hlinkClick r:id="rId5"/>
              </a:rPr>
              <a:t>.io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57448" y="2367493"/>
            <a:ext cx="322834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理解和运用计算生态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18029" y="2302361"/>
            <a:ext cx="510794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用户体验与及软件产品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03725" y="3821239"/>
            <a:ext cx="875360" cy="805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98549" y="1558043"/>
            <a:ext cx="6741795" cy="2323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使用保留字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def</a:t>
            </a:r>
            <a:r>
              <a:rPr sz="2400" b="1" dirty="0">
                <a:latin typeface="Heiti SC"/>
                <a:cs typeface="Heiti SC"/>
              </a:rPr>
              <a:t>定义函数，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lam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bd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a</a:t>
            </a:r>
            <a:r>
              <a:rPr sz="2400" b="1" dirty="0">
                <a:latin typeface="Heiti SC"/>
                <a:cs typeface="Heiti SC"/>
              </a:rPr>
              <a:t>定义匿名函数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可选参数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dirty="0">
                <a:latin typeface="Heiti SC"/>
                <a:cs typeface="Heiti SC"/>
              </a:rPr>
              <a:t>赋初值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、可变参数</a:t>
            </a:r>
            <a:r>
              <a:rPr sz="2400" b="1" spc="135" dirty="0">
                <a:latin typeface="Arial"/>
                <a:cs typeface="Arial"/>
              </a:rPr>
              <a:t>(*</a:t>
            </a:r>
            <a:r>
              <a:rPr sz="2400" b="1" spc="225" dirty="0">
                <a:latin typeface="Arial"/>
                <a:cs typeface="Arial"/>
              </a:rPr>
              <a:t>b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、名称传递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保留字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return</a:t>
            </a:r>
            <a:r>
              <a:rPr sz="2400" b="1" dirty="0">
                <a:latin typeface="Heiti SC"/>
                <a:cs typeface="Heiti SC"/>
              </a:rPr>
              <a:t>可以返回任意多个结果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保留字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global</a:t>
            </a:r>
            <a:r>
              <a:rPr sz="2400" b="1" dirty="0">
                <a:latin typeface="Heiti SC"/>
                <a:cs typeface="Heiti SC"/>
              </a:rPr>
              <a:t>声明使用全局变量，一些隐式规则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32746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函数的定义与使用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3855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用户体验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94832" y="1516555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实现功能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5304" y="1516555"/>
            <a:ext cx="188213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49605" algn="l"/>
              </a:tabLst>
            </a:pP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&gt;	</a:t>
            </a:r>
            <a:r>
              <a:rPr sz="2400" b="1" spc="425" dirty="0">
                <a:solidFill>
                  <a:srgbClr val="006FC0"/>
                </a:solidFill>
                <a:latin typeface="Heiti SC"/>
                <a:cs typeface="Heiti SC"/>
              </a:rPr>
              <a:t>关注体验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8250" y="2630599"/>
            <a:ext cx="7258684" cy="1793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用户体验指用户对产品建立的主观感受和认识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关心功能实现，更要关心用户体验，才能做出好产品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编程只是手段，不是目的，程序最终为人类服务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提高用户体验的方法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4540" y="1529255"/>
            <a:ext cx="7868284" cy="288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795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方法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45" dirty="0">
                <a:solidFill>
                  <a:srgbClr val="006FC0"/>
                </a:solidFill>
                <a:latin typeface="Heiti SC"/>
                <a:cs typeface="Heiti SC"/>
              </a:rPr>
              <a:t>：进度展示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如果程序需要计算时间，可能产生等待，请增加进度展示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如果程序有若干步骤，需要提示用户，请增加进度展示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如果程序可能存在大量次数的循环，请增加进度展示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提高用户体验的方法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4540" y="1529255"/>
            <a:ext cx="7868284" cy="288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795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方法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2400" b="1" spc="145" dirty="0">
                <a:solidFill>
                  <a:srgbClr val="006FC0"/>
                </a:solidFill>
                <a:latin typeface="Heiti SC"/>
                <a:cs typeface="Heiti SC"/>
              </a:rPr>
              <a:t>：异常处理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当获得用户输入，对合规性需要检查，需要异常处理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当读写文件时，对结果进行判断，需要异常处理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当进行输入输出时，对运算结果进行判断，需要异常处理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提高用户体验的方法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4353" y="1529255"/>
            <a:ext cx="6649084" cy="274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其他类方法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85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打印输出：特定位置，输出程序运行的过程信息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日志文件：对程序异常及用户使用进行定期记录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帮助信息：给用户多种方式提供帮助信息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90546" y="2116605"/>
            <a:ext cx="5361940" cy="1235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软件程序</a:t>
            </a:r>
            <a:r>
              <a:rPr sz="2800" b="1" spc="125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800" b="1" spc="29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800" b="1" spc="49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800" b="1" spc="6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软件产品</a:t>
            </a:r>
            <a:endParaRPr sz="28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用户体验</a:t>
            </a:r>
            <a:r>
              <a:rPr sz="2800" b="1" dirty="0">
                <a:latin typeface="Heiti SC"/>
                <a:cs typeface="Heiti SC"/>
              </a:rPr>
              <a:t>是程序到产品</a:t>
            </a:r>
            <a:r>
              <a:rPr sz="2800" b="1" spc="-10" dirty="0">
                <a:latin typeface="Heiti SC"/>
                <a:cs typeface="Heiti SC"/>
              </a:rPr>
              <a:t>的</a:t>
            </a:r>
            <a:r>
              <a:rPr sz="2800" b="1" dirty="0">
                <a:latin typeface="Heiti SC"/>
                <a:cs typeface="Heiti SC"/>
              </a:rPr>
              <a:t>关键</a:t>
            </a:r>
            <a:r>
              <a:rPr sz="2800" b="1" spc="-10" dirty="0">
                <a:latin typeface="Heiti SC"/>
                <a:cs typeface="Heiti SC"/>
              </a:rPr>
              <a:t>环</a:t>
            </a:r>
            <a:r>
              <a:rPr sz="2800" b="1" dirty="0">
                <a:latin typeface="Heiti SC"/>
                <a:cs typeface="Heiti SC"/>
              </a:rPr>
              <a:t>节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1776" y="2302361"/>
            <a:ext cx="459994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基本的程序设计模式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基本的程序设计模式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48632" y="1529255"/>
            <a:ext cx="5055235" cy="274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1989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从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IPO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开始</a:t>
            </a:r>
            <a:r>
              <a:rPr sz="2400" b="1" spc="-90" dirty="0">
                <a:solidFill>
                  <a:srgbClr val="006FC0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130" dirty="0">
                <a:latin typeface="Arial"/>
                <a:cs typeface="Arial"/>
              </a:rPr>
              <a:t>I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105" dirty="0">
                <a:latin typeface="Arial"/>
                <a:cs typeface="Arial"/>
              </a:rPr>
              <a:t>In</a:t>
            </a:r>
            <a:r>
              <a:rPr sz="2400" b="1" spc="125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u</a:t>
            </a:r>
            <a:r>
              <a:rPr sz="2400" b="1" spc="190" dirty="0">
                <a:latin typeface="Arial"/>
                <a:cs typeface="Arial"/>
              </a:rPr>
              <a:t>t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输入，程序的输入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-30" dirty="0">
                <a:latin typeface="Arial"/>
                <a:cs typeface="Arial"/>
              </a:rPr>
              <a:t>P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70" dirty="0">
                <a:latin typeface="Arial"/>
                <a:cs typeface="Arial"/>
              </a:rPr>
              <a:t>r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-100" dirty="0">
                <a:latin typeface="Arial"/>
                <a:cs typeface="Arial"/>
              </a:rPr>
              <a:t>c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-155" dirty="0">
                <a:latin typeface="Arial"/>
                <a:cs typeface="Arial"/>
              </a:rPr>
              <a:t>s</a:t>
            </a:r>
            <a:r>
              <a:rPr sz="2400" b="1" spc="-150" dirty="0">
                <a:latin typeface="Arial"/>
                <a:cs typeface="Arial"/>
              </a:rPr>
              <a:t>s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处理，程序的主要逻辑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90" dirty="0">
                <a:latin typeface="Arial"/>
                <a:cs typeface="Arial"/>
              </a:rPr>
              <a:t>O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145" dirty="0">
                <a:latin typeface="Arial"/>
                <a:cs typeface="Arial"/>
              </a:rPr>
              <a:t>Ou</a:t>
            </a:r>
            <a:r>
              <a:rPr sz="2400" b="1" spc="70" dirty="0">
                <a:latin typeface="Arial"/>
                <a:cs typeface="Arial"/>
              </a:rPr>
              <a:t>t</a:t>
            </a:r>
            <a:r>
              <a:rPr sz="2400" b="1" spc="155" dirty="0">
                <a:latin typeface="Arial"/>
                <a:cs typeface="Arial"/>
              </a:rPr>
              <a:t>pu</a:t>
            </a:r>
            <a:r>
              <a:rPr sz="2400" b="1" spc="85" dirty="0">
                <a:latin typeface="Arial"/>
                <a:cs typeface="Arial"/>
              </a:rPr>
              <a:t>t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输出，程序的输出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基本的程序设计模式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0198" y="1529255"/>
            <a:ext cx="6649084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3019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从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IPO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开始</a:t>
            </a:r>
            <a:r>
              <a:rPr sz="2400" b="1" spc="-90" dirty="0">
                <a:solidFill>
                  <a:srgbClr val="006FC0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确定</a:t>
            </a:r>
            <a:r>
              <a:rPr sz="2400" b="1" spc="65" dirty="0">
                <a:latin typeface="Arial"/>
                <a:cs typeface="Arial"/>
              </a:rPr>
              <a:t>IPO</a:t>
            </a:r>
            <a:r>
              <a:rPr sz="2400" b="1" dirty="0">
                <a:latin typeface="Heiti SC"/>
                <a:cs typeface="Heiti SC"/>
              </a:rPr>
              <a:t>：明确计算部分及功能边界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编写程序：将计算求解的设计变成现实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调试程序：确保程序按照正确逻辑能够正确运行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5505" cy="1186815"/>
          </a:xfrm>
          <a:custGeom>
            <a:avLst/>
            <a:gdLst/>
            <a:ahLst/>
            <a:cxnLst/>
            <a:rect l="l" t="t" r="r" b="b"/>
            <a:pathLst>
              <a:path w="2135505" h="1186814">
                <a:moveTo>
                  <a:pt x="386656" y="613942"/>
                </a:moveTo>
                <a:lnTo>
                  <a:pt x="361685" y="613942"/>
                </a:lnTo>
                <a:lnTo>
                  <a:pt x="312077" y="619022"/>
                </a:lnTo>
                <a:lnTo>
                  <a:pt x="262322" y="629182"/>
                </a:lnTo>
                <a:lnTo>
                  <a:pt x="249778" y="632992"/>
                </a:lnTo>
                <a:lnTo>
                  <a:pt x="237169" y="635532"/>
                </a:lnTo>
                <a:lnTo>
                  <a:pt x="224485" y="640612"/>
                </a:lnTo>
                <a:lnTo>
                  <a:pt x="211714" y="644422"/>
                </a:lnTo>
                <a:lnTo>
                  <a:pt x="198181" y="649502"/>
                </a:lnTo>
                <a:lnTo>
                  <a:pt x="160150" y="667282"/>
                </a:lnTo>
                <a:lnTo>
                  <a:pt x="125901" y="686332"/>
                </a:lnTo>
                <a:lnTo>
                  <a:pt x="95342" y="709192"/>
                </a:lnTo>
                <a:lnTo>
                  <a:pt x="60177" y="744752"/>
                </a:lnTo>
                <a:lnTo>
                  <a:pt x="31193" y="785392"/>
                </a:lnTo>
                <a:lnTo>
                  <a:pt x="11182" y="829842"/>
                </a:lnTo>
                <a:lnTo>
                  <a:pt x="1286" y="875562"/>
                </a:lnTo>
                <a:lnTo>
                  <a:pt x="0" y="898422"/>
                </a:lnTo>
                <a:lnTo>
                  <a:pt x="59" y="904772"/>
                </a:lnTo>
                <a:lnTo>
                  <a:pt x="4616" y="950492"/>
                </a:lnTo>
                <a:lnTo>
                  <a:pt x="14559" y="989862"/>
                </a:lnTo>
                <a:lnTo>
                  <a:pt x="23916" y="1015262"/>
                </a:lnTo>
                <a:lnTo>
                  <a:pt x="29151" y="1027962"/>
                </a:lnTo>
                <a:lnTo>
                  <a:pt x="34814" y="1039392"/>
                </a:lnTo>
                <a:lnTo>
                  <a:pt x="40907" y="1050822"/>
                </a:lnTo>
                <a:lnTo>
                  <a:pt x="47429" y="1060982"/>
                </a:lnTo>
                <a:lnTo>
                  <a:pt x="54379" y="1072412"/>
                </a:lnTo>
                <a:lnTo>
                  <a:pt x="61759" y="1082572"/>
                </a:lnTo>
                <a:lnTo>
                  <a:pt x="69567" y="1092732"/>
                </a:lnTo>
                <a:lnTo>
                  <a:pt x="77805" y="1101622"/>
                </a:lnTo>
                <a:lnTo>
                  <a:pt x="86471" y="1111782"/>
                </a:lnTo>
                <a:lnTo>
                  <a:pt x="119071" y="1139722"/>
                </a:lnTo>
                <a:lnTo>
                  <a:pt x="156954" y="1163852"/>
                </a:lnTo>
                <a:lnTo>
                  <a:pt x="198046" y="1179092"/>
                </a:lnTo>
                <a:lnTo>
                  <a:pt x="242411" y="1186712"/>
                </a:lnTo>
                <a:lnTo>
                  <a:pt x="290109" y="1186712"/>
                </a:lnTo>
                <a:lnTo>
                  <a:pt x="359002" y="1174012"/>
                </a:lnTo>
                <a:lnTo>
                  <a:pt x="395759" y="1162582"/>
                </a:lnTo>
                <a:lnTo>
                  <a:pt x="432687" y="1147342"/>
                </a:lnTo>
                <a:lnTo>
                  <a:pt x="466780" y="1128292"/>
                </a:lnTo>
                <a:lnTo>
                  <a:pt x="482723" y="1118132"/>
                </a:lnTo>
                <a:lnTo>
                  <a:pt x="318629" y="1118132"/>
                </a:lnTo>
                <a:lnTo>
                  <a:pt x="295186" y="1115592"/>
                </a:lnTo>
                <a:lnTo>
                  <a:pt x="283727" y="1111782"/>
                </a:lnTo>
                <a:lnTo>
                  <a:pt x="272424" y="1109242"/>
                </a:lnTo>
                <a:lnTo>
                  <a:pt x="260676" y="1104162"/>
                </a:lnTo>
                <a:lnTo>
                  <a:pt x="217552" y="1081302"/>
                </a:lnTo>
                <a:lnTo>
                  <a:pt x="198272" y="1066062"/>
                </a:lnTo>
                <a:lnTo>
                  <a:pt x="189192" y="1058442"/>
                </a:lnTo>
                <a:lnTo>
                  <a:pt x="164158" y="1029232"/>
                </a:lnTo>
                <a:lnTo>
                  <a:pt x="142371" y="994942"/>
                </a:lnTo>
                <a:lnTo>
                  <a:pt x="123751" y="954302"/>
                </a:lnTo>
                <a:lnTo>
                  <a:pt x="110834" y="913662"/>
                </a:lnTo>
                <a:lnTo>
                  <a:pt x="104818" y="875562"/>
                </a:lnTo>
                <a:lnTo>
                  <a:pt x="104242" y="850162"/>
                </a:lnTo>
                <a:lnTo>
                  <a:pt x="104995" y="838732"/>
                </a:lnTo>
                <a:lnTo>
                  <a:pt x="115046" y="791742"/>
                </a:lnTo>
                <a:lnTo>
                  <a:pt x="137704" y="749832"/>
                </a:lnTo>
                <a:lnTo>
                  <a:pt x="145362" y="739672"/>
                </a:lnTo>
                <a:lnTo>
                  <a:pt x="184006" y="706652"/>
                </a:lnTo>
                <a:lnTo>
                  <a:pt x="221745" y="687602"/>
                </a:lnTo>
                <a:lnTo>
                  <a:pt x="236059" y="682522"/>
                </a:lnTo>
                <a:lnTo>
                  <a:pt x="249312" y="677442"/>
                </a:lnTo>
                <a:lnTo>
                  <a:pt x="275022" y="672362"/>
                </a:lnTo>
                <a:lnTo>
                  <a:pt x="299748" y="669822"/>
                </a:lnTo>
                <a:lnTo>
                  <a:pt x="411280" y="669822"/>
                </a:lnTo>
                <a:lnTo>
                  <a:pt x="410138" y="664742"/>
                </a:lnTo>
                <a:lnTo>
                  <a:pt x="407895" y="652042"/>
                </a:lnTo>
                <a:lnTo>
                  <a:pt x="405980" y="640612"/>
                </a:lnTo>
                <a:lnTo>
                  <a:pt x="404394" y="629182"/>
                </a:lnTo>
                <a:lnTo>
                  <a:pt x="403136" y="617752"/>
                </a:lnTo>
                <a:lnTo>
                  <a:pt x="386656" y="613942"/>
                </a:lnTo>
                <a:close/>
              </a:path>
              <a:path w="2135505" h="1186814">
                <a:moveTo>
                  <a:pt x="534326" y="1019072"/>
                </a:moveTo>
                <a:lnTo>
                  <a:pt x="525262" y="1029232"/>
                </a:lnTo>
                <a:lnTo>
                  <a:pt x="515966" y="1038122"/>
                </a:lnTo>
                <a:lnTo>
                  <a:pt x="506427" y="1045742"/>
                </a:lnTo>
                <a:lnTo>
                  <a:pt x="496632" y="1054632"/>
                </a:lnTo>
                <a:lnTo>
                  <a:pt x="454643" y="1082572"/>
                </a:lnTo>
                <a:lnTo>
                  <a:pt x="419847" y="1099082"/>
                </a:lnTo>
                <a:lnTo>
                  <a:pt x="380903" y="1111782"/>
                </a:lnTo>
                <a:lnTo>
                  <a:pt x="342858" y="1118132"/>
                </a:lnTo>
                <a:lnTo>
                  <a:pt x="482723" y="1118132"/>
                </a:lnTo>
                <a:lnTo>
                  <a:pt x="487932" y="1114322"/>
                </a:lnTo>
                <a:lnTo>
                  <a:pt x="498036" y="1106702"/>
                </a:lnTo>
                <a:lnTo>
                  <a:pt x="507825" y="1099082"/>
                </a:lnTo>
                <a:lnTo>
                  <a:pt x="517298" y="1090192"/>
                </a:lnTo>
                <a:lnTo>
                  <a:pt x="526456" y="1082572"/>
                </a:lnTo>
                <a:lnTo>
                  <a:pt x="535299" y="1073682"/>
                </a:lnTo>
                <a:lnTo>
                  <a:pt x="543826" y="1063522"/>
                </a:lnTo>
                <a:lnTo>
                  <a:pt x="547293" y="1022882"/>
                </a:lnTo>
                <a:lnTo>
                  <a:pt x="534326" y="1019072"/>
                </a:lnTo>
                <a:close/>
              </a:path>
              <a:path w="2135505" h="1186814">
                <a:moveTo>
                  <a:pt x="905254" y="429792"/>
                </a:moveTo>
                <a:lnTo>
                  <a:pt x="892746" y="429792"/>
                </a:lnTo>
                <a:lnTo>
                  <a:pt x="880284" y="431062"/>
                </a:lnTo>
                <a:lnTo>
                  <a:pt x="867857" y="431062"/>
                </a:lnTo>
                <a:lnTo>
                  <a:pt x="843065" y="433602"/>
                </a:lnTo>
                <a:lnTo>
                  <a:pt x="830677" y="436142"/>
                </a:lnTo>
                <a:lnTo>
                  <a:pt x="818280" y="437412"/>
                </a:lnTo>
                <a:lnTo>
                  <a:pt x="780922" y="445032"/>
                </a:lnTo>
                <a:lnTo>
                  <a:pt x="730311" y="460272"/>
                </a:lnTo>
                <a:lnTo>
                  <a:pt x="716779" y="466622"/>
                </a:lnTo>
                <a:lnTo>
                  <a:pt x="703677" y="471702"/>
                </a:lnTo>
                <a:lnTo>
                  <a:pt x="666918" y="489482"/>
                </a:lnTo>
                <a:lnTo>
                  <a:pt x="644502" y="503452"/>
                </a:lnTo>
                <a:lnTo>
                  <a:pt x="633910" y="509802"/>
                </a:lnTo>
                <a:lnTo>
                  <a:pt x="623725" y="517422"/>
                </a:lnTo>
                <a:lnTo>
                  <a:pt x="613943" y="526312"/>
                </a:lnTo>
                <a:lnTo>
                  <a:pt x="604561" y="533932"/>
                </a:lnTo>
                <a:lnTo>
                  <a:pt x="570962" y="570762"/>
                </a:lnTo>
                <a:lnTo>
                  <a:pt x="543488" y="612672"/>
                </a:lnTo>
                <a:lnTo>
                  <a:pt x="526410" y="657122"/>
                </a:lnTo>
                <a:lnTo>
                  <a:pt x="518924" y="704112"/>
                </a:lnTo>
                <a:lnTo>
                  <a:pt x="518675" y="721892"/>
                </a:lnTo>
                <a:lnTo>
                  <a:pt x="518785" y="726972"/>
                </a:lnTo>
                <a:lnTo>
                  <a:pt x="523222" y="766342"/>
                </a:lnTo>
                <a:lnTo>
                  <a:pt x="533165" y="805712"/>
                </a:lnTo>
                <a:lnTo>
                  <a:pt x="547759" y="843812"/>
                </a:lnTo>
                <a:lnTo>
                  <a:pt x="566041" y="878102"/>
                </a:lnTo>
                <a:lnTo>
                  <a:pt x="596422" y="918742"/>
                </a:lnTo>
                <a:lnTo>
                  <a:pt x="625761" y="946682"/>
                </a:lnTo>
                <a:lnTo>
                  <a:pt x="649958" y="964462"/>
                </a:lnTo>
                <a:lnTo>
                  <a:pt x="662584" y="973352"/>
                </a:lnTo>
                <a:lnTo>
                  <a:pt x="702596" y="991132"/>
                </a:lnTo>
                <a:lnTo>
                  <a:pt x="745861" y="1001292"/>
                </a:lnTo>
                <a:lnTo>
                  <a:pt x="776542" y="1003832"/>
                </a:lnTo>
                <a:lnTo>
                  <a:pt x="792440" y="1003832"/>
                </a:lnTo>
                <a:lnTo>
                  <a:pt x="842396" y="998752"/>
                </a:lnTo>
                <a:lnTo>
                  <a:pt x="895790" y="984782"/>
                </a:lnTo>
                <a:lnTo>
                  <a:pt x="939297" y="968272"/>
                </a:lnTo>
                <a:lnTo>
                  <a:pt x="962971" y="956842"/>
                </a:lnTo>
                <a:lnTo>
                  <a:pt x="974335" y="951762"/>
                </a:lnTo>
                <a:lnTo>
                  <a:pt x="985384" y="944142"/>
                </a:lnTo>
                <a:lnTo>
                  <a:pt x="996118" y="937792"/>
                </a:lnTo>
                <a:lnTo>
                  <a:pt x="1001328" y="933982"/>
                </a:lnTo>
                <a:lnTo>
                  <a:pt x="837227" y="933982"/>
                </a:lnTo>
                <a:lnTo>
                  <a:pt x="813782" y="931442"/>
                </a:lnTo>
                <a:lnTo>
                  <a:pt x="802321" y="928902"/>
                </a:lnTo>
                <a:lnTo>
                  <a:pt x="791017" y="925092"/>
                </a:lnTo>
                <a:lnTo>
                  <a:pt x="779269" y="921282"/>
                </a:lnTo>
                <a:lnTo>
                  <a:pt x="736149" y="898422"/>
                </a:lnTo>
                <a:lnTo>
                  <a:pt x="699082" y="865402"/>
                </a:lnTo>
                <a:lnTo>
                  <a:pt x="675140" y="834922"/>
                </a:lnTo>
                <a:lnTo>
                  <a:pt x="654417" y="798092"/>
                </a:lnTo>
                <a:lnTo>
                  <a:pt x="636835" y="756182"/>
                </a:lnTo>
                <a:lnTo>
                  <a:pt x="626750" y="716812"/>
                </a:lnTo>
                <a:lnTo>
                  <a:pt x="622846" y="667282"/>
                </a:lnTo>
                <a:lnTo>
                  <a:pt x="623600" y="654582"/>
                </a:lnTo>
                <a:lnTo>
                  <a:pt x="633651" y="608862"/>
                </a:lnTo>
                <a:lnTo>
                  <a:pt x="656309" y="565682"/>
                </a:lnTo>
                <a:lnTo>
                  <a:pt x="681662" y="539012"/>
                </a:lnTo>
                <a:lnTo>
                  <a:pt x="691723" y="530122"/>
                </a:lnTo>
                <a:lnTo>
                  <a:pt x="702610" y="523772"/>
                </a:lnTo>
                <a:lnTo>
                  <a:pt x="714335" y="516152"/>
                </a:lnTo>
                <a:lnTo>
                  <a:pt x="726911" y="509802"/>
                </a:lnTo>
                <a:lnTo>
                  <a:pt x="780900" y="490752"/>
                </a:lnTo>
                <a:lnTo>
                  <a:pt x="806107" y="486942"/>
                </a:lnTo>
                <a:lnTo>
                  <a:pt x="930027" y="486942"/>
                </a:lnTo>
                <a:lnTo>
                  <a:pt x="928741" y="480592"/>
                </a:lnTo>
                <a:lnTo>
                  <a:pt x="926498" y="467892"/>
                </a:lnTo>
                <a:lnTo>
                  <a:pt x="924584" y="456462"/>
                </a:lnTo>
                <a:lnTo>
                  <a:pt x="922998" y="445032"/>
                </a:lnTo>
                <a:lnTo>
                  <a:pt x="921740" y="433602"/>
                </a:lnTo>
                <a:lnTo>
                  <a:pt x="905254" y="429792"/>
                </a:lnTo>
                <a:close/>
              </a:path>
              <a:path w="2135505" h="1186814">
                <a:moveTo>
                  <a:pt x="1052928" y="834922"/>
                </a:moveTo>
                <a:lnTo>
                  <a:pt x="1025030" y="862862"/>
                </a:lnTo>
                <a:lnTo>
                  <a:pt x="984188" y="892072"/>
                </a:lnTo>
                <a:lnTo>
                  <a:pt x="950383" y="909852"/>
                </a:lnTo>
                <a:lnTo>
                  <a:pt x="899499" y="927632"/>
                </a:lnTo>
                <a:lnTo>
                  <a:pt x="861456" y="933982"/>
                </a:lnTo>
                <a:lnTo>
                  <a:pt x="1001328" y="933982"/>
                </a:lnTo>
                <a:lnTo>
                  <a:pt x="1035902" y="907312"/>
                </a:lnTo>
                <a:lnTo>
                  <a:pt x="1065898" y="838732"/>
                </a:lnTo>
                <a:lnTo>
                  <a:pt x="1052928" y="834922"/>
                </a:lnTo>
                <a:close/>
              </a:path>
              <a:path w="2135505" h="1186814">
                <a:moveTo>
                  <a:pt x="411280" y="669822"/>
                </a:moveTo>
                <a:lnTo>
                  <a:pt x="299748" y="669822"/>
                </a:lnTo>
                <a:lnTo>
                  <a:pt x="323581" y="672362"/>
                </a:lnTo>
                <a:lnTo>
                  <a:pt x="335191" y="674902"/>
                </a:lnTo>
                <a:lnTo>
                  <a:pt x="379854" y="695222"/>
                </a:lnTo>
                <a:lnTo>
                  <a:pt x="401040" y="746022"/>
                </a:lnTo>
                <a:lnTo>
                  <a:pt x="405917" y="748562"/>
                </a:lnTo>
                <a:lnTo>
                  <a:pt x="426605" y="740942"/>
                </a:lnTo>
                <a:lnTo>
                  <a:pt x="426280" y="728242"/>
                </a:lnTo>
                <a:lnTo>
                  <a:pt x="422394" y="715542"/>
                </a:lnTo>
                <a:lnTo>
                  <a:pt x="415609" y="688872"/>
                </a:lnTo>
                <a:lnTo>
                  <a:pt x="412709" y="676172"/>
                </a:lnTo>
                <a:lnTo>
                  <a:pt x="411280" y="669822"/>
                </a:lnTo>
                <a:close/>
              </a:path>
              <a:path w="2135505" h="1186814">
                <a:moveTo>
                  <a:pt x="930027" y="486942"/>
                </a:moveTo>
                <a:lnTo>
                  <a:pt x="830375" y="486942"/>
                </a:lnTo>
                <a:lnTo>
                  <a:pt x="842185" y="488212"/>
                </a:lnTo>
                <a:lnTo>
                  <a:pt x="853795" y="490752"/>
                </a:lnTo>
                <a:lnTo>
                  <a:pt x="876460" y="498372"/>
                </a:lnTo>
                <a:lnTo>
                  <a:pt x="898459" y="511072"/>
                </a:lnTo>
                <a:lnTo>
                  <a:pt x="902837" y="519962"/>
                </a:lnTo>
                <a:lnTo>
                  <a:pt x="907828" y="532662"/>
                </a:lnTo>
                <a:lnTo>
                  <a:pt x="913430" y="545362"/>
                </a:lnTo>
                <a:lnTo>
                  <a:pt x="919645" y="561872"/>
                </a:lnTo>
                <a:lnTo>
                  <a:pt x="924521" y="564412"/>
                </a:lnTo>
                <a:lnTo>
                  <a:pt x="945222" y="556792"/>
                </a:lnTo>
                <a:lnTo>
                  <a:pt x="944881" y="545362"/>
                </a:lnTo>
                <a:lnTo>
                  <a:pt x="937439" y="518692"/>
                </a:lnTo>
                <a:lnTo>
                  <a:pt x="934211" y="505992"/>
                </a:lnTo>
                <a:lnTo>
                  <a:pt x="931312" y="493292"/>
                </a:lnTo>
                <a:lnTo>
                  <a:pt x="930027" y="486942"/>
                </a:lnTo>
                <a:close/>
              </a:path>
              <a:path w="2135505" h="1186814">
                <a:moveTo>
                  <a:pt x="1327773" y="342900"/>
                </a:moveTo>
                <a:lnTo>
                  <a:pt x="1202207" y="342900"/>
                </a:lnTo>
                <a:lnTo>
                  <a:pt x="1207706" y="346710"/>
                </a:lnTo>
                <a:lnTo>
                  <a:pt x="1211544" y="353060"/>
                </a:lnTo>
                <a:lnTo>
                  <a:pt x="1231433" y="397510"/>
                </a:lnTo>
                <a:lnTo>
                  <a:pt x="1236576" y="411480"/>
                </a:lnTo>
                <a:lnTo>
                  <a:pt x="1242109" y="425450"/>
                </a:lnTo>
                <a:lnTo>
                  <a:pt x="1317307" y="637540"/>
                </a:lnTo>
                <a:lnTo>
                  <a:pt x="1346294" y="722630"/>
                </a:lnTo>
                <a:lnTo>
                  <a:pt x="1355348" y="762000"/>
                </a:lnTo>
                <a:lnTo>
                  <a:pt x="1354445" y="769620"/>
                </a:lnTo>
                <a:lnTo>
                  <a:pt x="1347529" y="779780"/>
                </a:lnTo>
                <a:lnTo>
                  <a:pt x="1336014" y="795020"/>
                </a:lnTo>
                <a:lnTo>
                  <a:pt x="1335747" y="800100"/>
                </a:lnTo>
                <a:lnTo>
                  <a:pt x="1339227" y="808990"/>
                </a:lnTo>
                <a:lnTo>
                  <a:pt x="1350967" y="808990"/>
                </a:lnTo>
                <a:lnTo>
                  <a:pt x="1360803" y="805180"/>
                </a:lnTo>
                <a:lnTo>
                  <a:pt x="1371892" y="800100"/>
                </a:lnTo>
                <a:lnTo>
                  <a:pt x="1384234" y="795020"/>
                </a:lnTo>
                <a:lnTo>
                  <a:pt x="1397828" y="789940"/>
                </a:lnTo>
                <a:lnTo>
                  <a:pt x="1412671" y="784860"/>
                </a:lnTo>
                <a:lnTo>
                  <a:pt x="1503325" y="755650"/>
                </a:lnTo>
                <a:lnTo>
                  <a:pt x="1512930" y="751840"/>
                </a:lnTo>
                <a:lnTo>
                  <a:pt x="1555295" y="736600"/>
                </a:lnTo>
                <a:lnTo>
                  <a:pt x="1583116" y="721360"/>
                </a:lnTo>
                <a:lnTo>
                  <a:pt x="1461740" y="721360"/>
                </a:lnTo>
                <a:lnTo>
                  <a:pt x="1457029" y="709930"/>
                </a:lnTo>
                <a:lnTo>
                  <a:pt x="1452427" y="698500"/>
                </a:lnTo>
                <a:lnTo>
                  <a:pt x="1447937" y="685800"/>
                </a:lnTo>
                <a:lnTo>
                  <a:pt x="1443558" y="674370"/>
                </a:lnTo>
                <a:lnTo>
                  <a:pt x="1393018" y="509270"/>
                </a:lnTo>
                <a:lnTo>
                  <a:pt x="1402966" y="504190"/>
                </a:lnTo>
                <a:lnTo>
                  <a:pt x="1430699" y="495300"/>
                </a:lnTo>
                <a:lnTo>
                  <a:pt x="1444602" y="491490"/>
                </a:lnTo>
                <a:lnTo>
                  <a:pt x="1457845" y="488950"/>
                </a:lnTo>
                <a:lnTo>
                  <a:pt x="1656150" y="488950"/>
                </a:lnTo>
                <a:lnTo>
                  <a:pt x="1655495" y="487680"/>
                </a:lnTo>
                <a:lnTo>
                  <a:pt x="1648909" y="478790"/>
                </a:lnTo>
                <a:lnTo>
                  <a:pt x="1643709" y="472440"/>
                </a:lnTo>
                <a:lnTo>
                  <a:pt x="1372387" y="472440"/>
                </a:lnTo>
                <a:lnTo>
                  <a:pt x="1335057" y="367030"/>
                </a:lnTo>
                <a:lnTo>
                  <a:pt x="1331386" y="355600"/>
                </a:lnTo>
                <a:lnTo>
                  <a:pt x="1328052" y="344170"/>
                </a:lnTo>
                <a:lnTo>
                  <a:pt x="1327773" y="342900"/>
                </a:lnTo>
                <a:close/>
              </a:path>
              <a:path w="2135505" h="1186814">
                <a:moveTo>
                  <a:pt x="1656150" y="488950"/>
                </a:moveTo>
                <a:lnTo>
                  <a:pt x="1482355" y="488950"/>
                </a:lnTo>
                <a:lnTo>
                  <a:pt x="1493620" y="491490"/>
                </a:lnTo>
                <a:lnTo>
                  <a:pt x="1504226" y="494030"/>
                </a:lnTo>
                <a:lnTo>
                  <a:pt x="1540058" y="519430"/>
                </a:lnTo>
                <a:lnTo>
                  <a:pt x="1560007" y="552450"/>
                </a:lnTo>
                <a:lnTo>
                  <a:pt x="1574089" y="599440"/>
                </a:lnTo>
                <a:lnTo>
                  <a:pt x="1575154" y="624840"/>
                </a:lnTo>
                <a:lnTo>
                  <a:pt x="1573867" y="636270"/>
                </a:lnTo>
                <a:lnTo>
                  <a:pt x="1555402" y="679450"/>
                </a:lnTo>
                <a:lnTo>
                  <a:pt x="1525854" y="703580"/>
                </a:lnTo>
                <a:lnTo>
                  <a:pt x="1484112" y="720090"/>
                </a:lnTo>
                <a:lnTo>
                  <a:pt x="1472304" y="721360"/>
                </a:lnTo>
                <a:lnTo>
                  <a:pt x="1583116" y="721360"/>
                </a:lnTo>
                <a:lnTo>
                  <a:pt x="1619132" y="695960"/>
                </a:lnTo>
                <a:lnTo>
                  <a:pt x="1644936" y="666750"/>
                </a:lnTo>
                <a:lnTo>
                  <a:pt x="1664605" y="633730"/>
                </a:lnTo>
                <a:lnTo>
                  <a:pt x="1677614" y="588010"/>
                </a:lnTo>
                <a:lnTo>
                  <a:pt x="1678407" y="577850"/>
                </a:lnTo>
                <a:lnTo>
                  <a:pt x="1678344" y="562610"/>
                </a:lnTo>
                <a:lnTo>
                  <a:pt x="1668805" y="516890"/>
                </a:lnTo>
                <a:lnTo>
                  <a:pt x="1661385" y="499110"/>
                </a:lnTo>
                <a:lnTo>
                  <a:pt x="1656150" y="488950"/>
                </a:lnTo>
                <a:close/>
              </a:path>
              <a:path w="2135505" h="1186814">
                <a:moveTo>
                  <a:pt x="1848395" y="196850"/>
                </a:moveTo>
                <a:lnTo>
                  <a:pt x="1651505" y="196850"/>
                </a:lnTo>
                <a:lnTo>
                  <a:pt x="1661849" y="200659"/>
                </a:lnTo>
                <a:lnTo>
                  <a:pt x="1677826" y="207009"/>
                </a:lnTo>
                <a:lnTo>
                  <a:pt x="1685060" y="210820"/>
                </a:lnTo>
                <a:lnTo>
                  <a:pt x="1692809" y="215900"/>
                </a:lnTo>
                <a:lnTo>
                  <a:pt x="1701073" y="220980"/>
                </a:lnTo>
                <a:lnTo>
                  <a:pt x="1709853" y="226060"/>
                </a:lnTo>
                <a:lnTo>
                  <a:pt x="1719150" y="232410"/>
                </a:lnTo>
                <a:lnTo>
                  <a:pt x="1728965" y="240030"/>
                </a:lnTo>
                <a:lnTo>
                  <a:pt x="1739300" y="246380"/>
                </a:lnTo>
                <a:lnTo>
                  <a:pt x="1750155" y="255270"/>
                </a:lnTo>
                <a:lnTo>
                  <a:pt x="1761532" y="264160"/>
                </a:lnTo>
                <a:lnTo>
                  <a:pt x="1773432" y="273050"/>
                </a:lnTo>
                <a:lnTo>
                  <a:pt x="1785856" y="283210"/>
                </a:lnTo>
                <a:lnTo>
                  <a:pt x="1798805" y="293370"/>
                </a:lnTo>
                <a:lnTo>
                  <a:pt x="1812280" y="304800"/>
                </a:lnTo>
                <a:lnTo>
                  <a:pt x="1828989" y="318770"/>
                </a:lnTo>
                <a:lnTo>
                  <a:pt x="1857430" y="342900"/>
                </a:lnTo>
                <a:lnTo>
                  <a:pt x="1869160" y="354330"/>
                </a:lnTo>
                <a:lnTo>
                  <a:pt x="1879231" y="363220"/>
                </a:lnTo>
                <a:lnTo>
                  <a:pt x="1887642" y="370840"/>
                </a:lnTo>
                <a:lnTo>
                  <a:pt x="1894393" y="378460"/>
                </a:lnTo>
                <a:lnTo>
                  <a:pt x="1899483" y="383540"/>
                </a:lnTo>
                <a:lnTo>
                  <a:pt x="1902913" y="388620"/>
                </a:lnTo>
                <a:lnTo>
                  <a:pt x="1904682" y="391160"/>
                </a:lnTo>
                <a:lnTo>
                  <a:pt x="1923961" y="445770"/>
                </a:lnTo>
                <a:lnTo>
                  <a:pt x="1930574" y="464820"/>
                </a:lnTo>
                <a:lnTo>
                  <a:pt x="1945420" y="510540"/>
                </a:lnTo>
                <a:lnTo>
                  <a:pt x="1948704" y="523240"/>
                </a:lnTo>
                <a:lnTo>
                  <a:pt x="1951155" y="532130"/>
                </a:lnTo>
                <a:lnTo>
                  <a:pt x="1952774" y="539750"/>
                </a:lnTo>
                <a:lnTo>
                  <a:pt x="1953403" y="544830"/>
                </a:lnTo>
                <a:lnTo>
                  <a:pt x="1953514" y="549910"/>
                </a:lnTo>
                <a:lnTo>
                  <a:pt x="1952802" y="553720"/>
                </a:lnTo>
                <a:lnTo>
                  <a:pt x="1950859" y="556260"/>
                </a:lnTo>
                <a:lnTo>
                  <a:pt x="1944210" y="561340"/>
                </a:lnTo>
                <a:lnTo>
                  <a:pt x="1935451" y="565150"/>
                </a:lnTo>
                <a:lnTo>
                  <a:pt x="1922769" y="571500"/>
                </a:lnTo>
                <a:lnTo>
                  <a:pt x="1906168" y="577850"/>
                </a:lnTo>
                <a:lnTo>
                  <a:pt x="1903895" y="582930"/>
                </a:lnTo>
                <a:lnTo>
                  <a:pt x="1912340" y="607060"/>
                </a:lnTo>
                <a:lnTo>
                  <a:pt x="1917036" y="608330"/>
                </a:lnTo>
                <a:lnTo>
                  <a:pt x="1924733" y="605790"/>
                </a:lnTo>
                <a:lnTo>
                  <a:pt x="1933477" y="601980"/>
                </a:lnTo>
                <a:lnTo>
                  <a:pt x="1943273" y="598170"/>
                </a:lnTo>
                <a:lnTo>
                  <a:pt x="1954123" y="594360"/>
                </a:lnTo>
                <a:lnTo>
                  <a:pt x="1966030" y="589280"/>
                </a:lnTo>
                <a:lnTo>
                  <a:pt x="1978998" y="585470"/>
                </a:lnTo>
                <a:lnTo>
                  <a:pt x="1993029" y="580390"/>
                </a:lnTo>
                <a:lnTo>
                  <a:pt x="2008127" y="574040"/>
                </a:lnTo>
                <a:lnTo>
                  <a:pt x="2024295" y="568960"/>
                </a:lnTo>
                <a:lnTo>
                  <a:pt x="2040053" y="562610"/>
                </a:lnTo>
                <a:lnTo>
                  <a:pt x="2054882" y="557530"/>
                </a:lnTo>
                <a:lnTo>
                  <a:pt x="2068782" y="553720"/>
                </a:lnTo>
                <a:lnTo>
                  <a:pt x="2081752" y="548640"/>
                </a:lnTo>
                <a:lnTo>
                  <a:pt x="2093793" y="544830"/>
                </a:lnTo>
                <a:lnTo>
                  <a:pt x="2104905" y="541020"/>
                </a:lnTo>
                <a:lnTo>
                  <a:pt x="2115086" y="538480"/>
                </a:lnTo>
                <a:lnTo>
                  <a:pt x="2124338" y="534670"/>
                </a:lnTo>
                <a:lnTo>
                  <a:pt x="2132660" y="532130"/>
                </a:lnTo>
                <a:lnTo>
                  <a:pt x="2134933" y="528320"/>
                </a:lnTo>
                <a:lnTo>
                  <a:pt x="2129679" y="513080"/>
                </a:lnTo>
                <a:lnTo>
                  <a:pt x="2073262" y="513080"/>
                </a:lnTo>
                <a:lnTo>
                  <a:pt x="2069833" y="511810"/>
                </a:lnTo>
                <a:lnTo>
                  <a:pt x="2045896" y="467360"/>
                </a:lnTo>
                <a:lnTo>
                  <a:pt x="2040274" y="452120"/>
                </a:lnTo>
                <a:lnTo>
                  <a:pt x="2034084" y="435610"/>
                </a:lnTo>
                <a:lnTo>
                  <a:pt x="2019998" y="397510"/>
                </a:lnTo>
                <a:lnTo>
                  <a:pt x="2006610" y="359410"/>
                </a:lnTo>
                <a:lnTo>
                  <a:pt x="2000259" y="328930"/>
                </a:lnTo>
                <a:lnTo>
                  <a:pt x="2000498" y="322580"/>
                </a:lnTo>
                <a:lnTo>
                  <a:pt x="2001366" y="313690"/>
                </a:lnTo>
                <a:lnTo>
                  <a:pt x="2002829" y="302260"/>
                </a:lnTo>
                <a:lnTo>
                  <a:pt x="2003018" y="300990"/>
                </a:lnTo>
                <a:lnTo>
                  <a:pt x="1957616" y="300990"/>
                </a:lnTo>
                <a:lnTo>
                  <a:pt x="1877206" y="223520"/>
                </a:lnTo>
                <a:lnTo>
                  <a:pt x="1864494" y="212090"/>
                </a:lnTo>
                <a:lnTo>
                  <a:pt x="1852294" y="200659"/>
                </a:lnTo>
                <a:lnTo>
                  <a:pt x="1848395" y="196850"/>
                </a:lnTo>
                <a:close/>
              </a:path>
              <a:path w="2135505" h="1186814">
                <a:moveTo>
                  <a:pt x="2126615" y="504190"/>
                </a:moveTo>
                <a:lnTo>
                  <a:pt x="2110529" y="505460"/>
                </a:lnTo>
                <a:lnTo>
                  <a:pt x="2095508" y="509270"/>
                </a:lnTo>
                <a:lnTo>
                  <a:pt x="2084369" y="511810"/>
                </a:lnTo>
                <a:lnTo>
                  <a:pt x="2077110" y="513080"/>
                </a:lnTo>
                <a:lnTo>
                  <a:pt x="2129679" y="513080"/>
                </a:lnTo>
                <a:lnTo>
                  <a:pt x="2126615" y="504190"/>
                </a:lnTo>
                <a:close/>
              </a:path>
              <a:path w="2135505" h="1186814">
                <a:moveTo>
                  <a:pt x="1566687" y="280670"/>
                </a:moveTo>
                <a:lnTo>
                  <a:pt x="1399084" y="280670"/>
                </a:lnTo>
                <a:lnTo>
                  <a:pt x="1410791" y="281940"/>
                </a:lnTo>
                <a:lnTo>
                  <a:pt x="1421606" y="284480"/>
                </a:lnTo>
                <a:lnTo>
                  <a:pt x="1455953" y="312420"/>
                </a:lnTo>
                <a:lnTo>
                  <a:pt x="1470791" y="347980"/>
                </a:lnTo>
                <a:lnTo>
                  <a:pt x="1474276" y="370840"/>
                </a:lnTo>
                <a:lnTo>
                  <a:pt x="1474208" y="384810"/>
                </a:lnTo>
                <a:lnTo>
                  <a:pt x="1458209" y="427990"/>
                </a:lnTo>
                <a:lnTo>
                  <a:pt x="1426058" y="452120"/>
                </a:lnTo>
                <a:lnTo>
                  <a:pt x="1393471" y="466090"/>
                </a:lnTo>
                <a:lnTo>
                  <a:pt x="1380746" y="471170"/>
                </a:lnTo>
                <a:lnTo>
                  <a:pt x="1372387" y="472440"/>
                </a:lnTo>
                <a:lnTo>
                  <a:pt x="1643709" y="472440"/>
                </a:lnTo>
                <a:lnTo>
                  <a:pt x="1612315" y="448310"/>
                </a:lnTo>
                <a:lnTo>
                  <a:pt x="1485115" y="448310"/>
                </a:lnTo>
                <a:lnTo>
                  <a:pt x="1503944" y="435610"/>
                </a:lnTo>
                <a:lnTo>
                  <a:pt x="1513751" y="427990"/>
                </a:lnTo>
                <a:lnTo>
                  <a:pt x="1524258" y="419100"/>
                </a:lnTo>
                <a:lnTo>
                  <a:pt x="1535792" y="410210"/>
                </a:lnTo>
                <a:lnTo>
                  <a:pt x="1559106" y="378460"/>
                </a:lnTo>
                <a:lnTo>
                  <a:pt x="1574093" y="331470"/>
                </a:lnTo>
                <a:lnTo>
                  <a:pt x="1574437" y="318770"/>
                </a:lnTo>
                <a:lnTo>
                  <a:pt x="1573410" y="307340"/>
                </a:lnTo>
                <a:lnTo>
                  <a:pt x="1571010" y="294640"/>
                </a:lnTo>
                <a:lnTo>
                  <a:pt x="1567232" y="281940"/>
                </a:lnTo>
                <a:lnTo>
                  <a:pt x="1566687" y="280670"/>
                </a:lnTo>
                <a:close/>
              </a:path>
              <a:path w="2135505" h="1186814">
                <a:moveTo>
                  <a:pt x="1571482" y="436880"/>
                </a:moveTo>
                <a:lnTo>
                  <a:pt x="1545352" y="436880"/>
                </a:lnTo>
                <a:lnTo>
                  <a:pt x="1531286" y="438150"/>
                </a:lnTo>
                <a:lnTo>
                  <a:pt x="1516556" y="440690"/>
                </a:lnTo>
                <a:lnTo>
                  <a:pt x="1501164" y="444500"/>
                </a:lnTo>
                <a:lnTo>
                  <a:pt x="1485115" y="448310"/>
                </a:lnTo>
                <a:lnTo>
                  <a:pt x="1612315" y="448310"/>
                </a:lnTo>
                <a:lnTo>
                  <a:pt x="1605631" y="445770"/>
                </a:lnTo>
                <a:lnTo>
                  <a:pt x="1594924" y="441960"/>
                </a:lnTo>
                <a:lnTo>
                  <a:pt x="1583540" y="439420"/>
                </a:lnTo>
                <a:lnTo>
                  <a:pt x="1571482" y="436880"/>
                </a:lnTo>
                <a:close/>
              </a:path>
              <a:path w="2135505" h="1186814">
                <a:moveTo>
                  <a:pt x="1480608" y="218440"/>
                </a:moveTo>
                <a:lnTo>
                  <a:pt x="1468843" y="218440"/>
                </a:lnTo>
                <a:lnTo>
                  <a:pt x="1442868" y="220980"/>
                </a:lnTo>
                <a:lnTo>
                  <a:pt x="1428611" y="224790"/>
                </a:lnTo>
                <a:lnTo>
                  <a:pt x="1413475" y="228600"/>
                </a:lnTo>
                <a:lnTo>
                  <a:pt x="1397438" y="232410"/>
                </a:lnTo>
                <a:lnTo>
                  <a:pt x="1370334" y="242570"/>
                </a:lnTo>
                <a:lnTo>
                  <a:pt x="1358883" y="246380"/>
                </a:lnTo>
                <a:lnTo>
                  <a:pt x="1345824" y="251460"/>
                </a:lnTo>
                <a:lnTo>
                  <a:pt x="1330863" y="257810"/>
                </a:lnTo>
                <a:lnTo>
                  <a:pt x="1321572" y="261620"/>
                </a:lnTo>
                <a:lnTo>
                  <a:pt x="1311769" y="265430"/>
                </a:lnTo>
                <a:lnTo>
                  <a:pt x="1301304" y="269240"/>
                </a:lnTo>
                <a:lnTo>
                  <a:pt x="1290029" y="273050"/>
                </a:lnTo>
                <a:lnTo>
                  <a:pt x="1277795" y="278130"/>
                </a:lnTo>
                <a:lnTo>
                  <a:pt x="1264453" y="283210"/>
                </a:lnTo>
                <a:lnTo>
                  <a:pt x="1249855" y="288290"/>
                </a:lnTo>
                <a:lnTo>
                  <a:pt x="1233851" y="293370"/>
                </a:lnTo>
                <a:lnTo>
                  <a:pt x="1218485" y="299720"/>
                </a:lnTo>
                <a:lnTo>
                  <a:pt x="1204217" y="304800"/>
                </a:lnTo>
                <a:lnTo>
                  <a:pt x="1191048" y="308610"/>
                </a:lnTo>
                <a:lnTo>
                  <a:pt x="1178976" y="312420"/>
                </a:lnTo>
                <a:lnTo>
                  <a:pt x="1168003" y="316230"/>
                </a:lnTo>
                <a:lnTo>
                  <a:pt x="1158129" y="318770"/>
                </a:lnTo>
                <a:lnTo>
                  <a:pt x="1149354" y="322580"/>
                </a:lnTo>
                <a:lnTo>
                  <a:pt x="1141679" y="323850"/>
                </a:lnTo>
                <a:lnTo>
                  <a:pt x="1139291" y="328930"/>
                </a:lnTo>
                <a:lnTo>
                  <a:pt x="1147737" y="353060"/>
                </a:lnTo>
                <a:lnTo>
                  <a:pt x="1161314" y="351790"/>
                </a:lnTo>
                <a:lnTo>
                  <a:pt x="1188807" y="345440"/>
                </a:lnTo>
                <a:lnTo>
                  <a:pt x="1194752" y="344170"/>
                </a:lnTo>
                <a:lnTo>
                  <a:pt x="1202207" y="342900"/>
                </a:lnTo>
                <a:lnTo>
                  <a:pt x="1327773" y="342900"/>
                </a:lnTo>
                <a:lnTo>
                  <a:pt x="1325260" y="331470"/>
                </a:lnTo>
                <a:lnTo>
                  <a:pt x="1323218" y="318770"/>
                </a:lnTo>
                <a:lnTo>
                  <a:pt x="1322133" y="304800"/>
                </a:lnTo>
                <a:lnTo>
                  <a:pt x="1331079" y="299720"/>
                </a:lnTo>
                <a:lnTo>
                  <a:pt x="1342078" y="295910"/>
                </a:lnTo>
                <a:lnTo>
                  <a:pt x="1372996" y="284480"/>
                </a:lnTo>
                <a:lnTo>
                  <a:pt x="1386485" y="281940"/>
                </a:lnTo>
                <a:lnTo>
                  <a:pt x="1399084" y="280670"/>
                </a:lnTo>
                <a:lnTo>
                  <a:pt x="1566687" y="280670"/>
                </a:lnTo>
                <a:lnTo>
                  <a:pt x="1562325" y="270510"/>
                </a:lnTo>
                <a:lnTo>
                  <a:pt x="1528136" y="232410"/>
                </a:lnTo>
                <a:lnTo>
                  <a:pt x="1501807" y="220980"/>
                </a:lnTo>
                <a:lnTo>
                  <a:pt x="1480608" y="218440"/>
                </a:lnTo>
                <a:close/>
              </a:path>
              <a:path w="2135505" h="1186814">
                <a:moveTo>
                  <a:pt x="2060384" y="0"/>
                </a:moveTo>
                <a:lnTo>
                  <a:pt x="2009111" y="17780"/>
                </a:lnTo>
                <a:lnTo>
                  <a:pt x="2006852" y="33020"/>
                </a:lnTo>
                <a:lnTo>
                  <a:pt x="2004916" y="45720"/>
                </a:lnTo>
                <a:lnTo>
                  <a:pt x="2003298" y="55880"/>
                </a:lnTo>
                <a:lnTo>
                  <a:pt x="1985727" y="157480"/>
                </a:lnTo>
                <a:lnTo>
                  <a:pt x="1982490" y="175259"/>
                </a:lnTo>
                <a:lnTo>
                  <a:pt x="1976506" y="205740"/>
                </a:lnTo>
                <a:lnTo>
                  <a:pt x="1971172" y="233680"/>
                </a:lnTo>
                <a:lnTo>
                  <a:pt x="1966488" y="257810"/>
                </a:lnTo>
                <a:lnTo>
                  <a:pt x="1964390" y="269240"/>
                </a:lnTo>
                <a:lnTo>
                  <a:pt x="1962453" y="278130"/>
                </a:lnTo>
                <a:lnTo>
                  <a:pt x="1960679" y="287020"/>
                </a:lnTo>
                <a:lnTo>
                  <a:pt x="1959066" y="294640"/>
                </a:lnTo>
                <a:lnTo>
                  <a:pt x="1957616" y="300990"/>
                </a:lnTo>
                <a:lnTo>
                  <a:pt x="2003018" y="300990"/>
                </a:lnTo>
                <a:lnTo>
                  <a:pt x="2010958" y="255270"/>
                </a:lnTo>
                <a:lnTo>
                  <a:pt x="2023850" y="193040"/>
                </a:lnTo>
                <a:lnTo>
                  <a:pt x="2026830" y="180340"/>
                </a:lnTo>
                <a:lnTo>
                  <a:pt x="2029818" y="166370"/>
                </a:lnTo>
                <a:lnTo>
                  <a:pt x="2032815" y="153670"/>
                </a:lnTo>
                <a:lnTo>
                  <a:pt x="2041860" y="115570"/>
                </a:lnTo>
                <a:lnTo>
                  <a:pt x="2044893" y="104140"/>
                </a:lnTo>
                <a:lnTo>
                  <a:pt x="2047934" y="91440"/>
                </a:lnTo>
                <a:lnTo>
                  <a:pt x="2050985" y="80009"/>
                </a:lnTo>
                <a:lnTo>
                  <a:pt x="2060191" y="45720"/>
                </a:lnTo>
                <a:lnTo>
                  <a:pt x="2063277" y="35559"/>
                </a:lnTo>
                <a:lnTo>
                  <a:pt x="2066373" y="24130"/>
                </a:lnTo>
                <a:lnTo>
                  <a:pt x="2069477" y="13970"/>
                </a:lnTo>
                <a:lnTo>
                  <a:pt x="2065134" y="2540"/>
                </a:lnTo>
                <a:lnTo>
                  <a:pt x="2060384" y="0"/>
                </a:lnTo>
                <a:close/>
              </a:path>
              <a:path w="2135505" h="1186814">
                <a:moveTo>
                  <a:pt x="1710644" y="114300"/>
                </a:moveTo>
                <a:lnTo>
                  <a:pt x="1704853" y="118109"/>
                </a:lnTo>
                <a:lnTo>
                  <a:pt x="1697747" y="123190"/>
                </a:lnTo>
                <a:lnTo>
                  <a:pt x="1689325" y="128270"/>
                </a:lnTo>
                <a:lnTo>
                  <a:pt x="1679589" y="134620"/>
                </a:lnTo>
                <a:lnTo>
                  <a:pt x="1668538" y="140970"/>
                </a:lnTo>
                <a:lnTo>
                  <a:pt x="1656171" y="148590"/>
                </a:lnTo>
                <a:lnTo>
                  <a:pt x="1642491" y="157480"/>
                </a:lnTo>
                <a:lnTo>
                  <a:pt x="1627495" y="166370"/>
                </a:lnTo>
                <a:lnTo>
                  <a:pt x="1611185" y="175259"/>
                </a:lnTo>
                <a:lnTo>
                  <a:pt x="1609039" y="180340"/>
                </a:lnTo>
                <a:lnTo>
                  <a:pt x="1615998" y="200659"/>
                </a:lnTo>
                <a:lnTo>
                  <a:pt x="1628544" y="200659"/>
                </a:lnTo>
                <a:lnTo>
                  <a:pt x="1641442" y="196850"/>
                </a:lnTo>
                <a:lnTo>
                  <a:pt x="1848395" y="196850"/>
                </a:lnTo>
                <a:lnTo>
                  <a:pt x="1840595" y="189230"/>
                </a:lnTo>
                <a:lnTo>
                  <a:pt x="1829383" y="180340"/>
                </a:lnTo>
                <a:lnTo>
                  <a:pt x="1818645" y="170180"/>
                </a:lnTo>
                <a:lnTo>
                  <a:pt x="1808367" y="162559"/>
                </a:lnTo>
                <a:lnTo>
                  <a:pt x="1798536" y="153670"/>
                </a:lnTo>
                <a:lnTo>
                  <a:pt x="1789140" y="147320"/>
                </a:lnTo>
                <a:lnTo>
                  <a:pt x="1780165" y="140970"/>
                </a:lnTo>
                <a:lnTo>
                  <a:pt x="1771597" y="134620"/>
                </a:lnTo>
                <a:lnTo>
                  <a:pt x="1763424" y="129540"/>
                </a:lnTo>
                <a:lnTo>
                  <a:pt x="1755633" y="125730"/>
                </a:lnTo>
                <a:lnTo>
                  <a:pt x="1748209" y="121920"/>
                </a:lnTo>
                <a:lnTo>
                  <a:pt x="1736512" y="118109"/>
                </a:lnTo>
                <a:lnTo>
                  <a:pt x="1724082" y="115570"/>
                </a:lnTo>
                <a:lnTo>
                  <a:pt x="1710644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3213657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16" y="0"/>
                </a:moveTo>
                <a:lnTo>
                  <a:pt x="0" y="69529"/>
                </a:lnTo>
                <a:lnTo>
                  <a:pt x="1040" y="79256"/>
                </a:lnTo>
                <a:lnTo>
                  <a:pt x="2048" y="92789"/>
                </a:lnTo>
                <a:lnTo>
                  <a:pt x="3045" y="110686"/>
                </a:lnTo>
                <a:lnTo>
                  <a:pt x="3426" y="126520"/>
                </a:lnTo>
                <a:lnTo>
                  <a:pt x="3062" y="138770"/>
                </a:lnTo>
                <a:lnTo>
                  <a:pt x="1958" y="147434"/>
                </a:lnTo>
                <a:lnTo>
                  <a:pt x="9210" y="151180"/>
                </a:lnTo>
                <a:lnTo>
                  <a:pt x="195798" y="85102"/>
                </a:lnTo>
                <a:lnTo>
                  <a:pt x="194901" y="78934"/>
                </a:lnTo>
                <a:lnTo>
                  <a:pt x="192997" y="63548"/>
                </a:lnTo>
                <a:lnTo>
                  <a:pt x="191752" y="49365"/>
                </a:lnTo>
                <a:lnTo>
                  <a:pt x="191166" y="36385"/>
                </a:lnTo>
                <a:lnTo>
                  <a:pt x="191238" y="24608"/>
                </a:lnTo>
                <a:lnTo>
                  <a:pt x="191970" y="14033"/>
                </a:lnTo>
                <a:lnTo>
                  <a:pt x="193360" y="4660"/>
                </a:lnTo>
                <a:lnTo>
                  <a:pt x="1842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541" y="2566062"/>
            <a:ext cx="1216660" cy="847725"/>
          </a:xfrm>
          <a:custGeom>
            <a:avLst/>
            <a:gdLst/>
            <a:ahLst/>
            <a:cxnLst/>
            <a:rect l="l" t="t" r="r" b="b"/>
            <a:pathLst>
              <a:path w="1216660" h="847725">
                <a:moveTo>
                  <a:pt x="246583" y="369554"/>
                </a:moveTo>
                <a:lnTo>
                  <a:pt x="62915" y="369554"/>
                </a:lnTo>
                <a:lnTo>
                  <a:pt x="68427" y="372463"/>
                </a:lnTo>
                <a:lnTo>
                  <a:pt x="72265" y="379313"/>
                </a:lnTo>
                <a:lnTo>
                  <a:pt x="92154" y="424073"/>
                </a:lnTo>
                <a:lnTo>
                  <a:pt x="108751" y="468308"/>
                </a:lnTo>
                <a:lnTo>
                  <a:pt x="181851" y="674585"/>
                </a:lnTo>
                <a:lnTo>
                  <a:pt x="197949" y="721689"/>
                </a:lnTo>
                <a:lnTo>
                  <a:pt x="211558" y="767259"/>
                </a:lnTo>
                <a:lnTo>
                  <a:pt x="215938" y="789010"/>
                </a:lnTo>
                <a:lnTo>
                  <a:pt x="213499" y="794750"/>
                </a:lnTo>
                <a:lnTo>
                  <a:pt x="205585" y="800082"/>
                </a:lnTo>
                <a:lnTo>
                  <a:pt x="198077" y="803775"/>
                </a:lnTo>
                <a:lnTo>
                  <a:pt x="185382" y="809447"/>
                </a:lnTo>
                <a:lnTo>
                  <a:pt x="167576" y="817064"/>
                </a:lnTo>
                <a:lnTo>
                  <a:pt x="165315" y="821814"/>
                </a:lnTo>
                <a:lnTo>
                  <a:pt x="173761" y="845652"/>
                </a:lnTo>
                <a:lnTo>
                  <a:pt x="178644" y="847462"/>
                </a:lnTo>
                <a:lnTo>
                  <a:pt x="201501" y="838216"/>
                </a:lnTo>
                <a:lnTo>
                  <a:pt x="224844" y="829182"/>
                </a:lnTo>
                <a:lnTo>
                  <a:pt x="261688" y="815705"/>
                </a:lnTo>
                <a:lnTo>
                  <a:pt x="309030" y="800046"/>
                </a:lnTo>
                <a:lnTo>
                  <a:pt x="334467" y="792299"/>
                </a:lnTo>
                <a:lnTo>
                  <a:pt x="336854" y="787905"/>
                </a:lnTo>
                <a:lnTo>
                  <a:pt x="331696" y="773338"/>
                </a:lnTo>
                <a:lnTo>
                  <a:pt x="273939" y="773338"/>
                </a:lnTo>
                <a:lnTo>
                  <a:pt x="268427" y="770430"/>
                </a:lnTo>
                <a:lnTo>
                  <a:pt x="249455" y="730673"/>
                </a:lnTo>
                <a:lnTo>
                  <a:pt x="233989" y="690685"/>
                </a:lnTo>
                <a:lnTo>
                  <a:pt x="140563" y="427568"/>
                </a:lnTo>
                <a:lnTo>
                  <a:pt x="344375" y="427568"/>
                </a:lnTo>
                <a:lnTo>
                  <a:pt x="246583" y="369554"/>
                </a:lnTo>
                <a:close/>
              </a:path>
              <a:path w="1216660" h="847725">
                <a:moveTo>
                  <a:pt x="328409" y="764054"/>
                </a:moveTo>
                <a:lnTo>
                  <a:pt x="314815" y="764330"/>
                </a:lnTo>
                <a:lnTo>
                  <a:pt x="298471" y="768866"/>
                </a:lnTo>
                <a:lnTo>
                  <a:pt x="287326" y="771696"/>
                </a:lnTo>
                <a:lnTo>
                  <a:pt x="281381" y="772817"/>
                </a:lnTo>
                <a:lnTo>
                  <a:pt x="273939" y="773338"/>
                </a:lnTo>
                <a:lnTo>
                  <a:pt x="331696" y="773338"/>
                </a:lnTo>
                <a:lnTo>
                  <a:pt x="328409" y="764054"/>
                </a:lnTo>
                <a:close/>
              </a:path>
              <a:path w="1216660" h="847725">
                <a:moveTo>
                  <a:pt x="344375" y="427568"/>
                </a:moveTo>
                <a:lnTo>
                  <a:pt x="140563" y="427568"/>
                </a:lnTo>
                <a:lnTo>
                  <a:pt x="461763" y="620872"/>
                </a:lnTo>
                <a:lnTo>
                  <a:pt x="554444" y="674412"/>
                </a:lnTo>
                <a:lnTo>
                  <a:pt x="598470" y="698906"/>
                </a:lnTo>
                <a:lnTo>
                  <a:pt x="631283" y="692610"/>
                </a:lnTo>
                <a:lnTo>
                  <a:pt x="661187" y="687257"/>
                </a:lnTo>
                <a:lnTo>
                  <a:pt x="664270" y="681709"/>
                </a:lnTo>
                <a:lnTo>
                  <a:pt x="661617" y="675845"/>
                </a:lnTo>
                <a:lnTo>
                  <a:pt x="658731" y="669224"/>
                </a:lnTo>
                <a:lnTo>
                  <a:pt x="640796" y="624743"/>
                </a:lnTo>
                <a:lnTo>
                  <a:pt x="627232" y="588958"/>
                </a:lnTo>
                <a:lnTo>
                  <a:pt x="615129" y="556117"/>
                </a:lnTo>
                <a:lnTo>
                  <a:pt x="568960" y="556117"/>
                </a:lnTo>
                <a:lnTo>
                  <a:pt x="452815" y="490609"/>
                </a:lnTo>
                <a:lnTo>
                  <a:pt x="344375" y="427568"/>
                </a:lnTo>
                <a:close/>
              </a:path>
              <a:path w="1216660" h="847725">
                <a:moveTo>
                  <a:pt x="504730" y="234541"/>
                </a:moveTo>
                <a:lnTo>
                  <a:pt x="444157" y="234541"/>
                </a:lnTo>
                <a:lnTo>
                  <a:pt x="449668" y="237462"/>
                </a:lnTo>
                <a:lnTo>
                  <a:pt x="453507" y="244299"/>
                </a:lnTo>
                <a:lnTo>
                  <a:pt x="473395" y="289059"/>
                </a:lnTo>
                <a:lnTo>
                  <a:pt x="489992" y="333294"/>
                </a:lnTo>
                <a:lnTo>
                  <a:pt x="568960" y="556117"/>
                </a:lnTo>
                <a:lnTo>
                  <a:pt x="615129" y="556117"/>
                </a:lnTo>
                <a:lnTo>
                  <a:pt x="599957" y="514154"/>
                </a:lnTo>
                <a:lnTo>
                  <a:pt x="536395" y="334877"/>
                </a:lnTo>
                <a:lnTo>
                  <a:pt x="519798" y="286317"/>
                </a:lnTo>
                <a:lnTo>
                  <a:pt x="506193" y="240750"/>
                </a:lnTo>
                <a:lnTo>
                  <a:pt x="504730" y="234541"/>
                </a:lnTo>
                <a:close/>
              </a:path>
              <a:path w="1216660" h="847725">
                <a:moveTo>
                  <a:pt x="136564" y="303632"/>
                </a:moveTo>
                <a:lnTo>
                  <a:pt x="91572" y="321172"/>
                </a:lnTo>
                <a:lnTo>
                  <a:pt x="51539" y="335409"/>
                </a:lnTo>
                <a:lnTo>
                  <a:pt x="15100" y="346903"/>
                </a:lnTo>
                <a:lnTo>
                  <a:pt x="2400" y="350593"/>
                </a:lnTo>
                <a:lnTo>
                  <a:pt x="0" y="354987"/>
                </a:lnTo>
                <a:lnTo>
                  <a:pt x="8445" y="378838"/>
                </a:lnTo>
                <a:lnTo>
                  <a:pt x="22039" y="378563"/>
                </a:lnTo>
                <a:lnTo>
                  <a:pt x="38382" y="374031"/>
                </a:lnTo>
                <a:lnTo>
                  <a:pt x="49528" y="371202"/>
                </a:lnTo>
                <a:lnTo>
                  <a:pt x="55473" y="370075"/>
                </a:lnTo>
                <a:lnTo>
                  <a:pt x="62915" y="369554"/>
                </a:lnTo>
                <a:lnTo>
                  <a:pt x="246583" y="369554"/>
                </a:lnTo>
                <a:lnTo>
                  <a:pt x="136564" y="303632"/>
                </a:lnTo>
                <a:close/>
              </a:path>
              <a:path w="1216660" h="847725">
                <a:moveTo>
                  <a:pt x="539415" y="160434"/>
                </a:moveTo>
                <a:lnTo>
                  <a:pt x="483021" y="182562"/>
                </a:lnTo>
                <a:lnTo>
                  <a:pt x="444807" y="196193"/>
                </a:lnTo>
                <a:lnTo>
                  <a:pt x="383641" y="215579"/>
                </a:lnTo>
                <a:lnTo>
                  <a:pt x="381241" y="219986"/>
                </a:lnTo>
                <a:lnTo>
                  <a:pt x="389686" y="243837"/>
                </a:lnTo>
                <a:lnTo>
                  <a:pt x="403280" y="243557"/>
                </a:lnTo>
                <a:lnTo>
                  <a:pt x="419624" y="239020"/>
                </a:lnTo>
                <a:lnTo>
                  <a:pt x="430769" y="236193"/>
                </a:lnTo>
                <a:lnTo>
                  <a:pt x="436714" y="235074"/>
                </a:lnTo>
                <a:lnTo>
                  <a:pt x="444157" y="234541"/>
                </a:lnTo>
                <a:lnTo>
                  <a:pt x="504730" y="234541"/>
                </a:lnTo>
                <a:lnTo>
                  <a:pt x="504315" y="232782"/>
                </a:lnTo>
                <a:lnTo>
                  <a:pt x="503047" y="226184"/>
                </a:lnTo>
                <a:lnTo>
                  <a:pt x="501815" y="218996"/>
                </a:lnTo>
                <a:lnTo>
                  <a:pt x="504253" y="213255"/>
                </a:lnTo>
                <a:lnTo>
                  <a:pt x="512137" y="207942"/>
                </a:lnTo>
                <a:lnTo>
                  <a:pt x="519662" y="204240"/>
                </a:lnTo>
                <a:lnTo>
                  <a:pt x="532354" y="198568"/>
                </a:lnTo>
                <a:lnTo>
                  <a:pt x="550164" y="190954"/>
                </a:lnTo>
                <a:lnTo>
                  <a:pt x="552780" y="186077"/>
                </a:lnTo>
                <a:lnTo>
                  <a:pt x="544334" y="162227"/>
                </a:lnTo>
                <a:lnTo>
                  <a:pt x="539415" y="160434"/>
                </a:lnTo>
                <a:close/>
              </a:path>
              <a:path w="1216660" h="847725">
                <a:moveTo>
                  <a:pt x="1055507" y="0"/>
                </a:moveTo>
                <a:lnTo>
                  <a:pt x="1005708" y="2245"/>
                </a:lnTo>
                <a:lnTo>
                  <a:pt x="956116" y="9555"/>
                </a:lnTo>
                <a:lnTo>
                  <a:pt x="918632" y="18513"/>
                </a:lnTo>
                <a:lnTo>
                  <a:pt x="880567" y="30568"/>
                </a:lnTo>
                <a:lnTo>
                  <a:pt x="841257" y="46958"/>
                </a:lnTo>
                <a:lnTo>
                  <a:pt x="805758" y="65943"/>
                </a:lnTo>
                <a:lnTo>
                  <a:pt x="773980" y="87697"/>
                </a:lnTo>
                <a:lnTo>
                  <a:pt x="737237" y="121313"/>
                </a:lnTo>
                <a:lnTo>
                  <a:pt x="706727" y="160579"/>
                </a:lnTo>
                <a:lnTo>
                  <a:pt x="684011" y="204442"/>
                </a:lnTo>
                <a:lnTo>
                  <a:pt x="671715" y="250093"/>
                </a:lnTo>
                <a:lnTo>
                  <a:pt x="668818" y="285954"/>
                </a:lnTo>
                <a:lnTo>
                  <a:pt x="669066" y="298242"/>
                </a:lnTo>
                <a:lnTo>
                  <a:pt x="673476" y="336173"/>
                </a:lnTo>
                <a:lnTo>
                  <a:pt x="683419" y="375805"/>
                </a:lnTo>
                <a:lnTo>
                  <a:pt x="698011" y="413619"/>
                </a:lnTo>
                <a:lnTo>
                  <a:pt x="716290" y="447457"/>
                </a:lnTo>
                <a:lnTo>
                  <a:pt x="746671" y="487960"/>
                </a:lnTo>
                <a:lnTo>
                  <a:pt x="776014" y="516603"/>
                </a:lnTo>
                <a:lnTo>
                  <a:pt x="812837" y="542520"/>
                </a:lnTo>
                <a:lnTo>
                  <a:pt x="852850" y="560629"/>
                </a:lnTo>
                <a:lnTo>
                  <a:pt x="896115" y="570906"/>
                </a:lnTo>
                <a:lnTo>
                  <a:pt x="926796" y="573396"/>
                </a:lnTo>
                <a:lnTo>
                  <a:pt x="942694" y="573330"/>
                </a:lnTo>
                <a:lnTo>
                  <a:pt x="992650" y="567880"/>
                </a:lnTo>
                <a:lnTo>
                  <a:pt x="1046044" y="554534"/>
                </a:lnTo>
                <a:lnTo>
                  <a:pt x="1089551" y="538376"/>
                </a:lnTo>
                <a:lnTo>
                  <a:pt x="1124589" y="520902"/>
                </a:lnTo>
                <a:lnTo>
                  <a:pt x="1151405" y="504083"/>
                </a:lnTo>
                <a:lnTo>
                  <a:pt x="999494" y="504083"/>
                </a:lnTo>
                <a:lnTo>
                  <a:pt x="987485" y="503835"/>
                </a:lnTo>
                <a:lnTo>
                  <a:pt x="941280" y="495114"/>
                </a:lnTo>
                <a:lnTo>
                  <a:pt x="896615" y="474229"/>
                </a:lnTo>
                <a:lnTo>
                  <a:pt x="858049" y="444234"/>
                </a:lnTo>
                <a:lnTo>
                  <a:pt x="833015" y="415429"/>
                </a:lnTo>
                <a:lnTo>
                  <a:pt x="811228" y="380956"/>
                </a:lnTo>
                <a:lnTo>
                  <a:pt x="792608" y="340585"/>
                </a:lnTo>
                <a:lnTo>
                  <a:pt x="779692" y="299374"/>
                </a:lnTo>
                <a:lnTo>
                  <a:pt x="773676" y="261290"/>
                </a:lnTo>
                <a:lnTo>
                  <a:pt x="773100" y="236807"/>
                </a:lnTo>
                <a:lnTo>
                  <a:pt x="773854" y="224811"/>
                </a:lnTo>
                <a:lnTo>
                  <a:pt x="783905" y="178247"/>
                </a:lnTo>
                <a:lnTo>
                  <a:pt x="806564" y="135257"/>
                </a:lnTo>
                <a:lnTo>
                  <a:pt x="841979" y="100360"/>
                </a:lnTo>
                <a:lnTo>
                  <a:pt x="877167" y="79525"/>
                </a:lnTo>
                <a:lnTo>
                  <a:pt x="918173" y="64010"/>
                </a:lnTo>
                <a:lnTo>
                  <a:pt x="956363" y="56986"/>
                </a:lnTo>
                <a:lnTo>
                  <a:pt x="968608" y="56479"/>
                </a:lnTo>
                <a:lnTo>
                  <a:pt x="1080297" y="56479"/>
                </a:lnTo>
                <a:lnTo>
                  <a:pt x="1078995" y="50231"/>
                </a:lnTo>
                <a:lnTo>
                  <a:pt x="1076752" y="38183"/>
                </a:lnTo>
                <a:lnTo>
                  <a:pt x="1074807" y="26199"/>
                </a:lnTo>
                <a:lnTo>
                  <a:pt x="1073252" y="14958"/>
                </a:lnTo>
                <a:lnTo>
                  <a:pt x="1071994" y="3782"/>
                </a:lnTo>
                <a:lnTo>
                  <a:pt x="1055507" y="0"/>
                </a:lnTo>
                <a:close/>
              </a:path>
              <a:path w="1216660" h="847725">
                <a:moveTo>
                  <a:pt x="1203184" y="405145"/>
                </a:moveTo>
                <a:lnTo>
                  <a:pt x="1175285" y="432376"/>
                </a:lnTo>
                <a:lnTo>
                  <a:pt x="1134444" y="462255"/>
                </a:lnTo>
                <a:lnTo>
                  <a:pt x="1100639" y="479996"/>
                </a:lnTo>
                <a:lnTo>
                  <a:pt x="1062942" y="493940"/>
                </a:lnTo>
                <a:lnTo>
                  <a:pt x="1024154" y="502288"/>
                </a:lnTo>
                <a:lnTo>
                  <a:pt x="999494" y="504083"/>
                </a:lnTo>
                <a:lnTo>
                  <a:pt x="1151405" y="504083"/>
                </a:lnTo>
                <a:lnTo>
                  <a:pt x="1186156" y="476776"/>
                </a:lnTo>
                <a:lnTo>
                  <a:pt x="1216152" y="408632"/>
                </a:lnTo>
                <a:lnTo>
                  <a:pt x="1203184" y="405145"/>
                </a:lnTo>
                <a:close/>
              </a:path>
              <a:path w="1216660" h="847725">
                <a:moveTo>
                  <a:pt x="1080297" y="56479"/>
                </a:moveTo>
                <a:lnTo>
                  <a:pt x="968608" y="56479"/>
                </a:lnTo>
                <a:lnTo>
                  <a:pt x="980630" y="56927"/>
                </a:lnTo>
                <a:lnTo>
                  <a:pt x="992440" y="58350"/>
                </a:lnTo>
                <a:lnTo>
                  <a:pt x="1037788" y="74241"/>
                </a:lnTo>
                <a:lnTo>
                  <a:pt x="1063683" y="115654"/>
                </a:lnTo>
                <a:lnTo>
                  <a:pt x="1069898" y="131620"/>
                </a:lnTo>
                <a:lnTo>
                  <a:pt x="1074775" y="134236"/>
                </a:lnTo>
                <a:lnTo>
                  <a:pt x="1095476" y="126908"/>
                </a:lnTo>
                <a:lnTo>
                  <a:pt x="1095135" y="114835"/>
                </a:lnTo>
                <a:lnTo>
                  <a:pt x="1091250" y="101332"/>
                </a:lnTo>
                <a:lnTo>
                  <a:pt x="1087587" y="87697"/>
                </a:lnTo>
                <a:lnTo>
                  <a:pt x="1084465" y="75200"/>
                </a:lnTo>
                <a:lnTo>
                  <a:pt x="1081566" y="62570"/>
                </a:lnTo>
                <a:lnTo>
                  <a:pt x="1080297" y="56479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7042" y="2733414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16" y="0"/>
                </a:moveTo>
                <a:lnTo>
                  <a:pt x="0" y="69529"/>
                </a:lnTo>
                <a:lnTo>
                  <a:pt x="1040" y="79256"/>
                </a:lnTo>
                <a:lnTo>
                  <a:pt x="2048" y="92789"/>
                </a:lnTo>
                <a:lnTo>
                  <a:pt x="3045" y="110686"/>
                </a:lnTo>
                <a:lnTo>
                  <a:pt x="3426" y="126520"/>
                </a:lnTo>
                <a:lnTo>
                  <a:pt x="3062" y="138770"/>
                </a:lnTo>
                <a:lnTo>
                  <a:pt x="1958" y="147434"/>
                </a:lnTo>
                <a:lnTo>
                  <a:pt x="9210" y="151180"/>
                </a:lnTo>
                <a:lnTo>
                  <a:pt x="195798" y="85102"/>
                </a:lnTo>
                <a:lnTo>
                  <a:pt x="194901" y="78934"/>
                </a:lnTo>
                <a:lnTo>
                  <a:pt x="192997" y="63548"/>
                </a:lnTo>
                <a:lnTo>
                  <a:pt x="191752" y="49365"/>
                </a:lnTo>
                <a:lnTo>
                  <a:pt x="191166" y="36385"/>
                </a:lnTo>
                <a:lnTo>
                  <a:pt x="191238" y="24608"/>
                </a:lnTo>
                <a:lnTo>
                  <a:pt x="191970" y="14033"/>
                </a:lnTo>
                <a:lnTo>
                  <a:pt x="193360" y="4660"/>
                </a:lnTo>
                <a:lnTo>
                  <a:pt x="1842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1061" y="1779423"/>
            <a:ext cx="2085975" cy="1131570"/>
          </a:xfrm>
          <a:custGeom>
            <a:avLst/>
            <a:gdLst/>
            <a:ahLst/>
            <a:cxnLst/>
            <a:rect l="l" t="t" r="r" b="b"/>
            <a:pathLst>
              <a:path w="2085975" h="1131570">
                <a:moveTo>
                  <a:pt x="112694" y="992311"/>
                </a:moveTo>
                <a:lnTo>
                  <a:pt x="90253" y="1000261"/>
                </a:lnTo>
                <a:lnTo>
                  <a:pt x="91273" y="1014405"/>
                </a:lnTo>
                <a:lnTo>
                  <a:pt x="96222" y="1029134"/>
                </a:lnTo>
                <a:lnTo>
                  <a:pt x="100697" y="1043202"/>
                </a:lnTo>
                <a:lnTo>
                  <a:pt x="111284" y="1081444"/>
                </a:lnTo>
                <a:lnTo>
                  <a:pt x="118777" y="1123184"/>
                </a:lnTo>
                <a:lnTo>
                  <a:pt x="130399" y="1129864"/>
                </a:lnTo>
                <a:lnTo>
                  <a:pt x="142695" y="1130802"/>
                </a:lnTo>
                <a:lnTo>
                  <a:pt x="154923" y="1131339"/>
                </a:lnTo>
                <a:lnTo>
                  <a:pt x="167112" y="1131467"/>
                </a:lnTo>
                <a:lnTo>
                  <a:pt x="179285" y="1131175"/>
                </a:lnTo>
                <a:lnTo>
                  <a:pt x="228348" y="1125624"/>
                </a:lnTo>
                <a:lnTo>
                  <a:pt x="266257" y="1116590"/>
                </a:lnTo>
                <a:lnTo>
                  <a:pt x="305212" y="1102924"/>
                </a:lnTo>
                <a:lnTo>
                  <a:pt x="340132" y="1085420"/>
                </a:lnTo>
                <a:lnTo>
                  <a:pt x="353706" y="1076822"/>
                </a:lnTo>
                <a:lnTo>
                  <a:pt x="224415" y="1076822"/>
                </a:lnTo>
                <a:lnTo>
                  <a:pt x="211167" y="1076467"/>
                </a:lnTo>
                <a:lnTo>
                  <a:pt x="171377" y="1068865"/>
                </a:lnTo>
                <a:lnTo>
                  <a:pt x="133679" y="1035158"/>
                </a:lnTo>
                <a:lnTo>
                  <a:pt x="117101" y="994698"/>
                </a:lnTo>
                <a:lnTo>
                  <a:pt x="112694" y="992311"/>
                </a:lnTo>
                <a:close/>
              </a:path>
              <a:path w="2085975" h="1131570">
                <a:moveTo>
                  <a:pt x="435067" y="877779"/>
                </a:moveTo>
                <a:lnTo>
                  <a:pt x="279161" y="877779"/>
                </a:lnTo>
                <a:lnTo>
                  <a:pt x="291231" y="878469"/>
                </a:lnTo>
                <a:lnTo>
                  <a:pt x="303654" y="880068"/>
                </a:lnTo>
                <a:lnTo>
                  <a:pt x="342149" y="909568"/>
                </a:lnTo>
                <a:lnTo>
                  <a:pt x="357769" y="950186"/>
                </a:lnTo>
                <a:lnTo>
                  <a:pt x="358615" y="962378"/>
                </a:lnTo>
                <a:lnTo>
                  <a:pt x="358141" y="975540"/>
                </a:lnTo>
                <a:lnTo>
                  <a:pt x="348365" y="1012455"/>
                </a:lnTo>
                <a:lnTo>
                  <a:pt x="314727" y="1048996"/>
                </a:lnTo>
                <a:lnTo>
                  <a:pt x="272694" y="1069357"/>
                </a:lnTo>
                <a:lnTo>
                  <a:pt x="224415" y="1076822"/>
                </a:lnTo>
                <a:lnTo>
                  <a:pt x="353706" y="1076822"/>
                </a:lnTo>
                <a:lnTo>
                  <a:pt x="388575" y="1048145"/>
                </a:lnTo>
                <a:lnTo>
                  <a:pt x="418627" y="1007480"/>
                </a:lnTo>
                <a:lnTo>
                  <a:pt x="433617" y="971324"/>
                </a:lnTo>
                <a:lnTo>
                  <a:pt x="440844" y="922281"/>
                </a:lnTo>
                <a:lnTo>
                  <a:pt x="440413" y="909903"/>
                </a:lnTo>
                <a:lnTo>
                  <a:pt x="439087" y="897477"/>
                </a:lnTo>
                <a:lnTo>
                  <a:pt x="436866" y="885003"/>
                </a:lnTo>
                <a:lnTo>
                  <a:pt x="435067" y="877779"/>
                </a:lnTo>
                <a:close/>
              </a:path>
              <a:path w="2085975" h="1131570">
                <a:moveTo>
                  <a:pt x="258446" y="554728"/>
                </a:moveTo>
                <a:lnTo>
                  <a:pt x="210795" y="559287"/>
                </a:lnTo>
                <a:lnTo>
                  <a:pt x="171131" y="568719"/>
                </a:lnTo>
                <a:lnTo>
                  <a:pt x="129230" y="583055"/>
                </a:lnTo>
                <a:lnTo>
                  <a:pt x="92546" y="600874"/>
                </a:lnTo>
                <a:lnTo>
                  <a:pt x="61279" y="622710"/>
                </a:lnTo>
                <a:lnTo>
                  <a:pt x="27492" y="659086"/>
                </a:lnTo>
                <a:lnTo>
                  <a:pt x="5602" y="701850"/>
                </a:lnTo>
                <a:lnTo>
                  <a:pt x="0" y="747707"/>
                </a:lnTo>
                <a:lnTo>
                  <a:pt x="928" y="760175"/>
                </a:lnTo>
                <a:lnTo>
                  <a:pt x="9547" y="800621"/>
                </a:lnTo>
                <a:lnTo>
                  <a:pt x="26944" y="839632"/>
                </a:lnTo>
                <a:lnTo>
                  <a:pt x="61842" y="875879"/>
                </a:lnTo>
                <a:lnTo>
                  <a:pt x="98060" y="892468"/>
                </a:lnTo>
                <a:lnTo>
                  <a:pt x="126042" y="894919"/>
                </a:lnTo>
                <a:lnTo>
                  <a:pt x="137463" y="894728"/>
                </a:lnTo>
                <a:lnTo>
                  <a:pt x="178113" y="891111"/>
                </a:lnTo>
                <a:lnTo>
                  <a:pt x="242114" y="880556"/>
                </a:lnTo>
                <a:lnTo>
                  <a:pt x="254898" y="878882"/>
                </a:lnTo>
                <a:lnTo>
                  <a:pt x="267148" y="877936"/>
                </a:lnTo>
                <a:lnTo>
                  <a:pt x="279161" y="877779"/>
                </a:lnTo>
                <a:lnTo>
                  <a:pt x="435067" y="877779"/>
                </a:lnTo>
                <a:lnTo>
                  <a:pt x="433749" y="872482"/>
                </a:lnTo>
                <a:lnTo>
                  <a:pt x="414936" y="827972"/>
                </a:lnTo>
                <a:lnTo>
                  <a:pt x="381994" y="790813"/>
                </a:lnTo>
                <a:lnTo>
                  <a:pt x="381022" y="790194"/>
                </a:lnTo>
                <a:lnTo>
                  <a:pt x="152490" y="790194"/>
                </a:lnTo>
                <a:lnTo>
                  <a:pt x="141832" y="789572"/>
                </a:lnTo>
                <a:lnTo>
                  <a:pt x="102885" y="772635"/>
                </a:lnTo>
                <a:lnTo>
                  <a:pt x="81350" y="734984"/>
                </a:lnTo>
                <a:lnTo>
                  <a:pt x="77858" y="712289"/>
                </a:lnTo>
                <a:lnTo>
                  <a:pt x="78634" y="700675"/>
                </a:lnTo>
                <a:lnTo>
                  <a:pt x="92382" y="662582"/>
                </a:lnTo>
                <a:lnTo>
                  <a:pt x="129217" y="630470"/>
                </a:lnTo>
                <a:lnTo>
                  <a:pt x="168572" y="614983"/>
                </a:lnTo>
                <a:lnTo>
                  <a:pt x="206045" y="610278"/>
                </a:lnTo>
                <a:lnTo>
                  <a:pt x="300836" y="610278"/>
                </a:lnTo>
                <a:lnTo>
                  <a:pt x="297986" y="597855"/>
                </a:lnTo>
                <a:lnTo>
                  <a:pt x="295586" y="586214"/>
                </a:lnTo>
                <a:lnTo>
                  <a:pt x="293541" y="574981"/>
                </a:lnTo>
                <a:lnTo>
                  <a:pt x="291853" y="564156"/>
                </a:lnTo>
                <a:lnTo>
                  <a:pt x="280154" y="555840"/>
                </a:lnTo>
                <a:lnTo>
                  <a:pt x="269470" y="555003"/>
                </a:lnTo>
                <a:lnTo>
                  <a:pt x="258446" y="554728"/>
                </a:lnTo>
                <a:close/>
              </a:path>
              <a:path w="2085975" h="1131570">
                <a:moveTo>
                  <a:pt x="307953" y="770587"/>
                </a:moveTo>
                <a:lnTo>
                  <a:pt x="296504" y="771214"/>
                </a:lnTo>
                <a:lnTo>
                  <a:pt x="283581" y="772635"/>
                </a:lnTo>
                <a:lnTo>
                  <a:pt x="268517" y="774958"/>
                </a:lnTo>
                <a:lnTo>
                  <a:pt x="219724" y="783493"/>
                </a:lnTo>
                <a:lnTo>
                  <a:pt x="204088" y="786034"/>
                </a:lnTo>
                <a:lnTo>
                  <a:pt x="189646" y="788007"/>
                </a:lnTo>
                <a:lnTo>
                  <a:pt x="176298" y="789380"/>
                </a:lnTo>
                <a:lnTo>
                  <a:pt x="163946" y="790120"/>
                </a:lnTo>
                <a:lnTo>
                  <a:pt x="152490" y="790194"/>
                </a:lnTo>
                <a:lnTo>
                  <a:pt x="381022" y="790194"/>
                </a:lnTo>
                <a:lnTo>
                  <a:pt x="338198" y="773167"/>
                </a:lnTo>
                <a:lnTo>
                  <a:pt x="323945" y="771356"/>
                </a:lnTo>
                <a:lnTo>
                  <a:pt x="307953" y="770587"/>
                </a:lnTo>
                <a:close/>
              </a:path>
              <a:path w="2085975" h="1131570">
                <a:moveTo>
                  <a:pt x="300836" y="610278"/>
                </a:moveTo>
                <a:lnTo>
                  <a:pt x="206045" y="610278"/>
                </a:lnTo>
                <a:lnTo>
                  <a:pt x="219497" y="610562"/>
                </a:lnTo>
                <a:lnTo>
                  <a:pt x="233367" y="612420"/>
                </a:lnTo>
                <a:lnTo>
                  <a:pt x="270709" y="636712"/>
                </a:lnTo>
                <a:lnTo>
                  <a:pt x="287738" y="678506"/>
                </a:lnTo>
                <a:lnTo>
                  <a:pt x="292488" y="680767"/>
                </a:lnTo>
                <a:lnTo>
                  <a:pt x="314586" y="672944"/>
                </a:lnTo>
                <a:lnTo>
                  <a:pt x="315330" y="662173"/>
                </a:lnTo>
                <a:lnTo>
                  <a:pt x="311149" y="648493"/>
                </a:lnTo>
                <a:lnTo>
                  <a:pt x="307324" y="635222"/>
                </a:lnTo>
                <a:lnTo>
                  <a:pt x="303855" y="622358"/>
                </a:lnTo>
                <a:lnTo>
                  <a:pt x="300836" y="610278"/>
                </a:lnTo>
                <a:close/>
              </a:path>
              <a:path w="2085975" h="1131570">
                <a:moveTo>
                  <a:pt x="648164" y="405215"/>
                </a:moveTo>
                <a:lnTo>
                  <a:pt x="598268" y="426017"/>
                </a:lnTo>
                <a:lnTo>
                  <a:pt x="597419" y="457134"/>
                </a:lnTo>
                <a:lnTo>
                  <a:pt x="595941" y="514105"/>
                </a:lnTo>
                <a:lnTo>
                  <a:pt x="584573" y="797842"/>
                </a:lnTo>
                <a:lnTo>
                  <a:pt x="581910" y="854559"/>
                </a:lnTo>
                <a:lnTo>
                  <a:pt x="579482" y="894269"/>
                </a:lnTo>
                <a:lnTo>
                  <a:pt x="575528" y="933993"/>
                </a:lnTo>
                <a:lnTo>
                  <a:pt x="552204" y="966140"/>
                </a:lnTo>
                <a:lnTo>
                  <a:pt x="536112" y="973807"/>
                </a:lnTo>
                <a:lnTo>
                  <a:pt x="533496" y="978684"/>
                </a:lnTo>
                <a:lnTo>
                  <a:pt x="541573" y="1001480"/>
                </a:lnTo>
                <a:lnTo>
                  <a:pt x="553967" y="1000320"/>
                </a:lnTo>
                <a:lnTo>
                  <a:pt x="595243" y="984177"/>
                </a:lnTo>
                <a:lnTo>
                  <a:pt x="614894" y="976786"/>
                </a:lnTo>
                <a:lnTo>
                  <a:pt x="622769" y="973960"/>
                </a:lnTo>
                <a:lnTo>
                  <a:pt x="700869" y="948623"/>
                </a:lnTo>
                <a:lnTo>
                  <a:pt x="703129" y="943873"/>
                </a:lnTo>
                <a:lnTo>
                  <a:pt x="698034" y="929467"/>
                </a:lnTo>
                <a:lnTo>
                  <a:pt x="650914" y="929467"/>
                </a:lnTo>
                <a:lnTo>
                  <a:pt x="638514" y="927544"/>
                </a:lnTo>
                <a:lnTo>
                  <a:pt x="627970" y="887208"/>
                </a:lnTo>
                <a:lnTo>
                  <a:pt x="627626" y="872816"/>
                </a:lnTo>
                <a:lnTo>
                  <a:pt x="627715" y="844493"/>
                </a:lnTo>
                <a:lnTo>
                  <a:pt x="628774" y="803232"/>
                </a:lnTo>
                <a:lnTo>
                  <a:pt x="712118" y="772942"/>
                </a:lnTo>
                <a:lnTo>
                  <a:pt x="756123" y="757539"/>
                </a:lnTo>
                <a:lnTo>
                  <a:pt x="629647" y="757539"/>
                </a:lnTo>
                <a:lnTo>
                  <a:pt x="636467" y="548293"/>
                </a:lnTo>
                <a:lnTo>
                  <a:pt x="779392" y="548293"/>
                </a:lnTo>
                <a:lnTo>
                  <a:pt x="648164" y="405215"/>
                </a:lnTo>
                <a:close/>
              </a:path>
              <a:path w="2085975" h="1131570">
                <a:moveTo>
                  <a:pt x="686864" y="920213"/>
                </a:moveTo>
                <a:lnTo>
                  <a:pt x="672257" y="924375"/>
                </a:lnTo>
                <a:lnTo>
                  <a:pt x="660440" y="927433"/>
                </a:lnTo>
                <a:lnTo>
                  <a:pt x="650914" y="929467"/>
                </a:lnTo>
                <a:lnTo>
                  <a:pt x="698034" y="929467"/>
                </a:lnTo>
                <a:lnTo>
                  <a:pt x="695192" y="921432"/>
                </a:lnTo>
                <a:lnTo>
                  <a:pt x="686864" y="920213"/>
                </a:lnTo>
                <a:close/>
              </a:path>
              <a:path w="2085975" h="1131570">
                <a:moveTo>
                  <a:pt x="954988" y="739746"/>
                </a:moveTo>
                <a:lnTo>
                  <a:pt x="808070" y="739746"/>
                </a:lnTo>
                <a:lnTo>
                  <a:pt x="863903" y="805114"/>
                </a:lnTo>
                <a:lnTo>
                  <a:pt x="874079" y="817679"/>
                </a:lnTo>
                <a:lnTo>
                  <a:pt x="881037" y="827837"/>
                </a:lnTo>
                <a:lnTo>
                  <a:pt x="884925" y="836194"/>
                </a:lnTo>
                <a:lnTo>
                  <a:pt x="881840" y="845856"/>
                </a:lnTo>
                <a:lnTo>
                  <a:pt x="869741" y="853690"/>
                </a:lnTo>
                <a:lnTo>
                  <a:pt x="839845" y="866251"/>
                </a:lnTo>
                <a:lnTo>
                  <a:pt x="837711" y="871356"/>
                </a:lnTo>
                <a:lnTo>
                  <a:pt x="845535" y="893441"/>
                </a:lnTo>
                <a:lnTo>
                  <a:pt x="853894" y="894269"/>
                </a:lnTo>
                <a:lnTo>
                  <a:pt x="898111" y="877202"/>
                </a:lnTo>
                <a:lnTo>
                  <a:pt x="959917" y="854559"/>
                </a:lnTo>
                <a:lnTo>
                  <a:pt x="973376" y="849776"/>
                </a:lnTo>
                <a:lnTo>
                  <a:pt x="1063873" y="820073"/>
                </a:lnTo>
                <a:lnTo>
                  <a:pt x="1065791" y="815451"/>
                </a:lnTo>
                <a:lnTo>
                  <a:pt x="1059101" y="796558"/>
                </a:lnTo>
                <a:lnTo>
                  <a:pt x="1024662" y="796558"/>
                </a:lnTo>
                <a:lnTo>
                  <a:pt x="1011673" y="795922"/>
                </a:lnTo>
                <a:lnTo>
                  <a:pt x="1001501" y="788905"/>
                </a:lnTo>
                <a:lnTo>
                  <a:pt x="988930" y="776754"/>
                </a:lnTo>
                <a:lnTo>
                  <a:pt x="954988" y="739746"/>
                </a:lnTo>
                <a:close/>
              </a:path>
              <a:path w="2085975" h="1131570">
                <a:moveTo>
                  <a:pt x="1048679" y="791846"/>
                </a:moveTo>
                <a:lnTo>
                  <a:pt x="1036638" y="795098"/>
                </a:lnTo>
                <a:lnTo>
                  <a:pt x="1024662" y="796558"/>
                </a:lnTo>
                <a:lnTo>
                  <a:pt x="1059101" y="796558"/>
                </a:lnTo>
                <a:lnTo>
                  <a:pt x="1057840" y="792997"/>
                </a:lnTo>
                <a:lnTo>
                  <a:pt x="1048679" y="791846"/>
                </a:lnTo>
                <a:close/>
              </a:path>
              <a:path w="2085975" h="1131570">
                <a:moveTo>
                  <a:pt x="779392" y="548293"/>
                </a:moveTo>
                <a:lnTo>
                  <a:pt x="636467" y="548293"/>
                </a:lnTo>
                <a:lnTo>
                  <a:pt x="776612" y="705507"/>
                </a:lnTo>
                <a:lnTo>
                  <a:pt x="773711" y="706654"/>
                </a:lnTo>
                <a:lnTo>
                  <a:pt x="730029" y="723061"/>
                </a:lnTo>
                <a:lnTo>
                  <a:pt x="687120" y="738327"/>
                </a:lnTo>
                <a:lnTo>
                  <a:pt x="650050" y="750955"/>
                </a:lnTo>
                <a:lnTo>
                  <a:pt x="629647" y="757539"/>
                </a:lnTo>
                <a:lnTo>
                  <a:pt x="756123" y="757539"/>
                </a:lnTo>
                <a:lnTo>
                  <a:pt x="808070" y="739746"/>
                </a:lnTo>
                <a:lnTo>
                  <a:pt x="954988" y="739746"/>
                </a:lnTo>
                <a:lnTo>
                  <a:pt x="779392" y="548293"/>
                </a:lnTo>
                <a:close/>
              </a:path>
              <a:path w="2085975" h="1131570">
                <a:moveTo>
                  <a:pt x="1503809" y="560435"/>
                </a:moveTo>
                <a:lnTo>
                  <a:pt x="1405833" y="560435"/>
                </a:lnTo>
                <a:lnTo>
                  <a:pt x="1424064" y="618728"/>
                </a:lnTo>
                <a:lnTo>
                  <a:pt x="1426254" y="631678"/>
                </a:lnTo>
                <a:lnTo>
                  <a:pt x="1395457" y="667127"/>
                </a:lnTo>
                <a:lnTo>
                  <a:pt x="1358932" y="683218"/>
                </a:lnTo>
                <a:lnTo>
                  <a:pt x="1356430" y="688451"/>
                </a:lnTo>
                <a:lnTo>
                  <a:pt x="1364139" y="710193"/>
                </a:lnTo>
                <a:lnTo>
                  <a:pt x="1373204" y="711158"/>
                </a:lnTo>
                <a:lnTo>
                  <a:pt x="1451790" y="680816"/>
                </a:lnTo>
                <a:lnTo>
                  <a:pt x="1481986" y="669675"/>
                </a:lnTo>
                <a:lnTo>
                  <a:pt x="1516621" y="657589"/>
                </a:lnTo>
                <a:lnTo>
                  <a:pt x="1553381" y="645409"/>
                </a:lnTo>
                <a:lnTo>
                  <a:pt x="1576707" y="638059"/>
                </a:lnTo>
                <a:lnTo>
                  <a:pt x="1599089" y="631326"/>
                </a:lnTo>
                <a:lnTo>
                  <a:pt x="1601451" y="625751"/>
                </a:lnTo>
                <a:lnTo>
                  <a:pt x="1596939" y="613013"/>
                </a:lnTo>
                <a:lnTo>
                  <a:pt x="1539199" y="613013"/>
                </a:lnTo>
                <a:lnTo>
                  <a:pt x="1529848" y="611422"/>
                </a:lnTo>
                <a:lnTo>
                  <a:pt x="1506526" y="567514"/>
                </a:lnTo>
                <a:lnTo>
                  <a:pt x="1503809" y="560435"/>
                </a:lnTo>
                <a:close/>
              </a:path>
              <a:path w="2085975" h="1131570">
                <a:moveTo>
                  <a:pt x="1362552" y="162899"/>
                </a:moveTo>
                <a:lnTo>
                  <a:pt x="1280603" y="211957"/>
                </a:lnTo>
                <a:lnTo>
                  <a:pt x="1268755" y="252984"/>
                </a:lnTo>
                <a:lnTo>
                  <a:pt x="1258773" y="297706"/>
                </a:lnTo>
                <a:lnTo>
                  <a:pt x="1250880" y="338927"/>
                </a:lnTo>
                <a:lnTo>
                  <a:pt x="1242557" y="387257"/>
                </a:lnTo>
                <a:lnTo>
                  <a:pt x="1234119" y="441145"/>
                </a:lnTo>
                <a:lnTo>
                  <a:pt x="1227523" y="488807"/>
                </a:lnTo>
                <a:lnTo>
                  <a:pt x="1222750" y="529751"/>
                </a:lnTo>
                <a:lnTo>
                  <a:pt x="1219398" y="572084"/>
                </a:lnTo>
                <a:lnTo>
                  <a:pt x="1219029" y="595804"/>
                </a:lnTo>
                <a:lnTo>
                  <a:pt x="1244213" y="619331"/>
                </a:lnTo>
                <a:lnTo>
                  <a:pt x="1280706" y="605589"/>
                </a:lnTo>
                <a:lnTo>
                  <a:pt x="1359542" y="576830"/>
                </a:lnTo>
                <a:lnTo>
                  <a:pt x="1405833" y="560435"/>
                </a:lnTo>
                <a:lnTo>
                  <a:pt x="1503809" y="560435"/>
                </a:lnTo>
                <a:lnTo>
                  <a:pt x="1499832" y="550076"/>
                </a:lnTo>
                <a:lnTo>
                  <a:pt x="1498596" y="546670"/>
                </a:lnTo>
                <a:lnTo>
                  <a:pt x="1259815" y="546670"/>
                </a:lnTo>
                <a:lnTo>
                  <a:pt x="1261500" y="528179"/>
                </a:lnTo>
                <a:lnTo>
                  <a:pt x="1266147" y="479278"/>
                </a:lnTo>
                <a:lnTo>
                  <a:pt x="1270215" y="440013"/>
                </a:lnTo>
                <a:lnTo>
                  <a:pt x="1274811" y="402170"/>
                </a:lnTo>
                <a:lnTo>
                  <a:pt x="1282987" y="353926"/>
                </a:lnTo>
                <a:lnTo>
                  <a:pt x="1290427" y="316217"/>
                </a:lnTo>
                <a:lnTo>
                  <a:pt x="1299638" y="272741"/>
                </a:lnTo>
                <a:lnTo>
                  <a:pt x="1303103" y="256968"/>
                </a:lnTo>
                <a:lnTo>
                  <a:pt x="1397652" y="256968"/>
                </a:lnTo>
                <a:lnTo>
                  <a:pt x="1393170" y="242941"/>
                </a:lnTo>
                <a:lnTo>
                  <a:pt x="1380353" y="200874"/>
                </a:lnTo>
                <a:lnTo>
                  <a:pt x="1370972" y="166620"/>
                </a:lnTo>
                <a:lnTo>
                  <a:pt x="1362552" y="162899"/>
                </a:lnTo>
                <a:close/>
              </a:path>
              <a:path w="2085975" h="1131570">
                <a:moveTo>
                  <a:pt x="1593996" y="604707"/>
                </a:moveTo>
                <a:lnTo>
                  <a:pt x="1580228" y="604769"/>
                </a:lnTo>
                <a:lnTo>
                  <a:pt x="1568454" y="607519"/>
                </a:lnTo>
                <a:lnTo>
                  <a:pt x="1552778" y="611365"/>
                </a:lnTo>
                <a:lnTo>
                  <a:pt x="1539199" y="613013"/>
                </a:lnTo>
                <a:lnTo>
                  <a:pt x="1596939" y="613013"/>
                </a:lnTo>
                <a:lnTo>
                  <a:pt x="1593996" y="604707"/>
                </a:lnTo>
                <a:close/>
              </a:path>
              <a:path w="2085975" h="1131570">
                <a:moveTo>
                  <a:pt x="1397652" y="256968"/>
                </a:moveTo>
                <a:lnTo>
                  <a:pt x="1303103" y="256968"/>
                </a:lnTo>
                <a:lnTo>
                  <a:pt x="1385691" y="502434"/>
                </a:lnTo>
                <a:lnTo>
                  <a:pt x="1259815" y="546670"/>
                </a:lnTo>
                <a:lnTo>
                  <a:pt x="1498596" y="546670"/>
                </a:lnTo>
                <a:lnTo>
                  <a:pt x="1492460" y="529751"/>
                </a:lnTo>
                <a:lnTo>
                  <a:pt x="1543082" y="511832"/>
                </a:lnTo>
                <a:lnTo>
                  <a:pt x="1549089" y="509838"/>
                </a:lnTo>
                <a:lnTo>
                  <a:pt x="1552912" y="508746"/>
                </a:lnTo>
                <a:lnTo>
                  <a:pt x="1554483" y="500281"/>
                </a:lnTo>
                <a:lnTo>
                  <a:pt x="1550790" y="490801"/>
                </a:lnTo>
                <a:lnTo>
                  <a:pt x="1546627" y="479278"/>
                </a:lnTo>
                <a:lnTo>
                  <a:pt x="1544105" y="471890"/>
                </a:lnTo>
                <a:lnTo>
                  <a:pt x="1471975" y="471890"/>
                </a:lnTo>
                <a:lnTo>
                  <a:pt x="1440240" y="382290"/>
                </a:lnTo>
                <a:lnTo>
                  <a:pt x="1423866" y="335358"/>
                </a:lnTo>
                <a:lnTo>
                  <a:pt x="1409423" y="292821"/>
                </a:lnTo>
                <a:lnTo>
                  <a:pt x="1400867" y="266904"/>
                </a:lnTo>
                <a:lnTo>
                  <a:pt x="1397652" y="256968"/>
                </a:lnTo>
                <a:close/>
              </a:path>
              <a:path w="2085975" h="1131570">
                <a:moveTo>
                  <a:pt x="1530050" y="449440"/>
                </a:moveTo>
                <a:lnTo>
                  <a:pt x="1492145" y="464624"/>
                </a:lnTo>
                <a:lnTo>
                  <a:pt x="1471975" y="471890"/>
                </a:lnTo>
                <a:lnTo>
                  <a:pt x="1544105" y="471890"/>
                </a:lnTo>
                <a:lnTo>
                  <a:pt x="1542173" y="466231"/>
                </a:lnTo>
                <a:lnTo>
                  <a:pt x="1537253" y="451138"/>
                </a:lnTo>
                <a:lnTo>
                  <a:pt x="1530050" y="449440"/>
                </a:lnTo>
                <a:close/>
              </a:path>
              <a:path w="2085975" h="1131570">
                <a:moveTo>
                  <a:pt x="1700411" y="484863"/>
                </a:moveTo>
                <a:lnTo>
                  <a:pt x="1662784" y="494780"/>
                </a:lnTo>
                <a:lnTo>
                  <a:pt x="1638769" y="529050"/>
                </a:lnTo>
                <a:lnTo>
                  <a:pt x="1637139" y="540701"/>
                </a:lnTo>
                <a:lnTo>
                  <a:pt x="1638096" y="553089"/>
                </a:lnTo>
                <a:lnTo>
                  <a:pt x="1665692" y="592846"/>
                </a:lnTo>
                <a:lnTo>
                  <a:pt x="1692396" y="602452"/>
                </a:lnTo>
                <a:lnTo>
                  <a:pt x="1704671" y="601770"/>
                </a:lnTo>
                <a:lnTo>
                  <a:pt x="1744160" y="574666"/>
                </a:lnTo>
                <a:lnTo>
                  <a:pt x="1753734" y="547968"/>
                </a:lnTo>
                <a:lnTo>
                  <a:pt x="1753032" y="535646"/>
                </a:lnTo>
                <a:lnTo>
                  <a:pt x="1726451" y="494775"/>
                </a:lnTo>
                <a:lnTo>
                  <a:pt x="1700411" y="484863"/>
                </a:lnTo>
                <a:close/>
              </a:path>
              <a:path w="2085975" h="1131570">
                <a:moveTo>
                  <a:pt x="1881464" y="0"/>
                </a:moveTo>
                <a:lnTo>
                  <a:pt x="1842457" y="4583"/>
                </a:lnTo>
                <a:lnTo>
                  <a:pt x="1801901" y="17817"/>
                </a:lnTo>
                <a:lnTo>
                  <a:pt x="1760358" y="45207"/>
                </a:lnTo>
                <a:lnTo>
                  <a:pt x="1734208" y="76231"/>
                </a:lnTo>
                <a:lnTo>
                  <a:pt x="1716403" y="120131"/>
                </a:lnTo>
                <a:lnTo>
                  <a:pt x="1711216" y="160670"/>
                </a:lnTo>
                <a:lnTo>
                  <a:pt x="1711052" y="176035"/>
                </a:lnTo>
                <a:lnTo>
                  <a:pt x="1711618" y="185405"/>
                </a:lnTo>
                <a:lnTo>
                  <a:pt x="1717697" y="227417"/>
                </a:lnTo>
                <a:lnTo>
                  <a:pt x="1726594" y="264599"/>
                </a:lnTo>
                <a:lnTo>
                  <a:pt x="1739564" y="307619"/>
                </a:lnTo>
                <a:lnTo>
                  <a:pt x="1756554" y="355425"/>
                </a:lnTo>
                <a:lnTo>
                  <a:pt x="1774547" y="397052"/>
                </a:lnTo>
                <a:lnTo>
                  <a:pt x="1793192" y="432325"/>
                </a:lnTo>
                <a:lnTo>
                  <a:pt x="1819083" y="469383"/>
                </a:lnTo>
                <a:lnTo>
                  <a:pt x="1848726" y="496881"/>
                </a:lnTo>
                <a:lnTo>
                  <a:pt x="1889447" y="515917"/>
                </a:lnTo>
                <a:lnTo>
                  <a:pt x="1924088" y="519910"/>
                </a:lnTo>
                <a:lnTo>
                  <a:pt x="1936566" y="519224"/>
                </a:lnTo>
                <a:lnTo>
                  <a:pt x="1977192" y="510963"/>
                </a:lnTo>
                <a:lnTo>
                  <a:pt x="2015454" y="494061"/>
                </a:lnTo>
                <a:lnTo>
                  <a:pt x="2041307" y="473439"/>
                </a:lnTo>
                <a:lnTo>
                  <a:pt x="1964541" y="473439"/>
                </a:lnTo>
                <a:lnTo>
                  <a:pt x="1953084" y="473240"/>
                </a:lnTo>
                <a:lnTo>
                  <a:pt x="1918981" y="456230"/>
                </a:lnTo>
                <a:lnTo>
                  <a:pt x="1888000" y="415054"/>
                </a:lnTo>
                <a:lnTo>
                  <a:pt x="1869048" y="380601"/>
                </a:lnTo>
                <a:lnTo>
                  <a:pt x="1849061" y="337350"/>
                </a:lnTo>
                <a:lnTo>
                  <a:pt x="1833163" y="298497"/>
                </a:lnTo>
                <a:lnTo>
                  <a:pt x="1816576" y="254348"/>
                </a:lnTo>
                <a:lnTo>
                  <a:pt x="1800856" y="207812"/>
                </a:lnTo>
                <a:lnTo>
                  <a:pt x="1789999" y="167434"/>
                </a:lnTo>
                <a:lnTo>
                  <a:pt x="1783192" y="122810"/>
                </a:lnTo>
                <a:lnTo>
                  <a:pt x="1782998" y="117095"/>
                </a:lnTo>
                <a:lnTo>
                  <a:pt x="1783094" y="104170"/>
                </a:lnTo>
                <a:lnTo>
                  <a:pt x="1798417" y="67405"/>
                </a:lnTo>
                <a:lnTo>
                  <a:pt x="1842554" y="50359"/>
                </a:lnTo>
                <a:lnTo>
                  <a:pt x="1979033" y="50359"/>
                </a:lnTo>
                <a:lnTo>
                  <a:pt x="1975331" y="45885"/>
                </a:lnTo>
                <a:lnTo>
                  <a:pt x="1946063" y="19338"/>
                </a:lnTo>
                <a:lnTo>
                  <a:pt x="1904919" y="2247"/>
                </a:lnTo>
                <a:lnTo>
                  <a:pt x="1893440" y="595"/>
                </a:lnTo>
                <a:lnTo>
                  <a:pt x="1881464" y="0"/>
                </a:lnTo>
                <a:close/>
              </a:path>
              <a:path w="2085975" h="1131570">
                <a:moveTo>
                  <a:pt x="1979033" y="50359"/>
                </a:moveTo>
                <a:lnTo>
                  <a:pt x="1842554" y="50359"/>
                </a:lnTo>
                <a:lnTo>
                  <a:pt x="1853081" y="52362"/>
                </a:lnTo>
                <a:lnTo>
                  <a:pt x="1863502" y="56805"/>
                </a:lnTo>
                <a:lnTo>
                  <a:pt x="1894574" y="85355"/>
                </a:lnTo>
                <a:lnTo>
                  <a:pt x="1920108" y="126579"/>
                </a:lnTo>
                <a:lnTo>
                  <a:pt x="1941568" y="170707"/>
                </a:lnTo>
                <a:lnTo>
                  <a:pt x="1958265" y="210307"/>
                </a:lnTo>
                <a:lnTo>
                  <a:pt x="1975480" y="255480"/>
                </a:lnTo>
                <a:lnTo>
                  <a:pt x="1991553" y="301905"/>
                </a:lnTo>
                <a:lnTo>
                  <a:pt x="2002591" y="338747"/>
                </a:lnTo>
                <a:lnTo>
                  <a:pt x="2013770" y="389598"/>
                </a:lnTo>
                <a:lnTo>
                  <a:pt x="2014990" y="405113"/>
                </a:lnTo>
                <a:lnTo>
                  <a:pt x="2014538" y="419095"/>
                </a:lnTo>
                <a:lnTo>
                  <a:pt x="1995793" y="459745"/>
                </a:lnTo>
                <a:lnTo>
                  <a:pt x="1964541" y="473439"/>
                </a:lnTo>
                <a:lnTo>
                  <a:pt x="2041307" y="473439"/>
                </a:lnTo>
                <a:lnTo>
                  <a:pt x="2066402" y="438795"/>
                </a:lnTo>
                <a:lnTo>
                  <a:pt x="2080964" y="399208"/>
                </a:lnTo>
                <a:lnTo>
                  <a:pt x="2085754" y="355326"/>
                </a:lnTo>
                <a:lnTo>
                  <a:pt x="2085406" y="344957"/>
                </a:lnTo>
                <a:lnTo>
                  <a:pt x="2079694" y="298497"/>
                </a:lnTo>
                <a:lnTo>
                  <a:pt x="2070887" y="258839"/>
                </a:lnTo>
                <a:lnTo>
                  <a:pt x="2058201" y="215055"/>
                </a:lnTo>
                <a:lnTo>
                  <a:pt x="2040491" y="164294"/>
                </a:lnTo>
                <a:lnTo>
                  <a:pt x="2022113" y="120943"/>
                </a:lnTo>
                <a:lnTo>
                  <a:pt x="2002742" y="84309"/>
                </a:lnTo>
                <a:lnTo>
                  <a:pt x="1982356" y="54376"/>
                </a:lnTo>
                <a:lnTo>
                  <a:pt x="1979033" y="50359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基本的程序设计模式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53784" y="1529255"/>
            <a:ext cx="18542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自顶向下设计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6070" y="2724614"/>
            <a:ext cx="318770" cy="478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050" b="1" spc="-5" dirty="0">
                <a:latin typeface="FZLTZHB--B51-0"/>
                <a:cs typeface="FZLTZHB--B51-0"/>
              </a:rPr>
              <a:t>pr</a:t>
            </a:r>
            <a:r>
              <a:rPr sz="1050" b="1" spc="-190" dirty="0">
                <a:latin typeface="FZLTZHB--B51-0"/>
                <a:cs typeface="FZLTZHB--B51-0"/>
              </a:rPr>
              <a:t>oA</a:t>
            </a:r>
            <a:r>
              <a:rPr sz="1050" b="1" spc="-75" dirty="0">
                <a:latin typeface="FZLTZHB--B51-0"/>
                <a:cs typeface="FZLTZHB--B51-0"/>
              </a:rPr>
              <a:t> </a:t>
            </a:r>
            <a:r>
              <a:rPr sz="1050" b="1" spc="-5" dirty="0">
                <a:latin typeface="FZLTZHB--B51-0"/>
                <a:cs typeface="FZLTZHB--B51-0"/>
              </a:rPr>
              <a:t>pr</a:t>
            </a:r>
            <a:r>
              <a:rPr sz="1050" b="1" spc="-195" dirty="0">
                <a:latin typeface="FZLTZHB--B51-0"/>
                <a:cs typeface="FZLTZHB--B51-0"/>
              </a:rPr>
              <a:t>oB</a:t>
            </a:r>
            <a:r>
              <a:rPr sz="1050" b="1" spc="-80" dirty="0">
                <a:latin typeface="FZLTZHB--B51-0"/>
                <a:cs typeface="FZLTZHB--B51-0"/>
              </a:rPr>
              <a:t> </a:t>
            </a:r>
            <a:r>
              <a:rPr sz="1050" b="1" spc="-130" dirty="0">
                <a:latin typeface="FZLTZHB--B51-0"/>
                <a:cs typeface="FZLTZHB--B51-0"/>
              </a:rPr>
              <a:t>n</a:t>
            </a:r>
            <a:endParaRPr sz="105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42969" y="2068448"/>
            <a:ext cx="1118235" cy="334645"/>
          </a:xfrm>
          <a:prstGeom prst="rect">
            <a:avLst/>
          </a:prstGeom>
          <a:ln w="25146">
            <a:solidFill>
              <a:srgbClr val="FF7B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spc="125" dirty="0">
                <a:latin typeface="Arial"/>
                <a:cs typeface="Arial"/>
              </a:rPr>
              <a:t>m</a:t>
            </a:r>
            <a:r>
              <a:rPr sz="1400" b="1" spc="25" dirty="0">
                <a:latin typeface="Arial"/>
                <a:cs typeface="Arial"/>
              </a:rPr>
              <a:t>a</a:t>
            </a:r>
            <a:r>
              <a:rPr sz="1400" b="1" spc="50" dirty="0">
                <a:latin typeface="Arial"/>
                <a:cs typeface="Arial"/>
              </a:rPr>
              <a:t>in(</a:t>
            </a:r>
            <a:r>
              <a:rPr sz="1400" b="1" spc="7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42969" y="2068448"/>
            <a:ext cx="1118235" cy="334645"/>
          </a:xfrm>
          <a:custGeom>
            <a:avLst/>
            <a:gdLst/>
            <a:ahLst/>
            <a:cxnLst/>
            <a:rect l="l" t="t" r="r" b="b"/>
            <a:pathLst>
              <a:path w="1118235" h="334644">
                <a:moveTo>
                  <a:pt x="0" y="0"/>
                </a:moveTo>
                <a:lnTo>
                  <a:pt x="1117853" y="0"/>
                </a:lnTo>
                <a:lnTo>
                  <a:pt x="1117853" y="334518"/>
                </a:lnTo>
                <a:lnTo>
                  <a:pt x="0" y="334518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7B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30120" y="3203067"/>
            <a:ext cx="1118235" cy="335280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1400" b="1" spc="70" dirty="0">
                <a:latin typeface="Arial"/>
                <a:cs typeface="Arial"/>
              </a:rPr>
              <a:t>p</a:t>
            </a:r>
            <a:r>
              <a:rPr sz="1400" b="1" spc="50" dirty="0">
                <a:latin typeface="Arial"/>
                <a:cs typeface="Arial"/>
              </a:rPr>
              <a:t>r</a:t>
            </a:r>
            <a:r>
              <a:rPr sz="1400" b="1" spc="65" dirty="0">
                <a:latin typeface="Arial"/>
                <a:cs typeface="Arial"/>
              </a:rPr>
              <a:t>in</a:t>
            </a:r>
            <a:r>
              <a:rPr sz="1400" b="1" spc="45" dirty="0">
                <a:latin typeface="Arial"/>
                <a:cs typeface="Arial"/>
              </a:rPr>
              <a:t>t</a:t>
            </a:r>
            <a:r>
              <a:rPr sz="1400" b="1" spc="70" dirty="0">
                <a:latin typeface="Arial"/>
                <a:cs typeface="Arial"/>
              </a:rPr>
              <a:t>Inf</a:t>
            </a:r>
            <a:r>
              <a:rPr sz="1400" b="1" spc="55" dirty="0">
                <a:latin typeface="Arial"/>
                <a:cs typeface="Arial"/>
              </a:rPr>
              <a:t>o</a:t>
            </a:r>
            <a:r>
              <a:rPr sz="1400" b="1" spc="75" dirty="0">
                <a:latin typeface="Arial"/>
                <a:cs typeface="Arial"/>
              </a:rPr>
              <a:t>()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48025" y="3200019"/>
            <a:ext cx="1118235" cy="334645"/>
          </a:xfrm>
          <a:prstGeom prst="rect">
            <a:avLst/>
          </a:prstGeom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1400" b="1" spc="70" dirty="0">
                <a:latin typeface="Arial"/>
                <a:cs typeface="Arial"/>
              </a:rPr>
              <a:t>g</a:t>
            </a:r>
            <a:r>
              <a:rPr sz="1400" b="1" spc="35" dirty="0">
                <a:latin typeface="Arial"/>
                <a:cs typeface="Arial"/>
              </a:rPr>
              <a:t>e</a:t>
            </a:r>
            <a:r>
              <a:rPr sz="1400" b="1" spc="90" dirty="0">
                <a:latin typeface="Arial"/>
                <a:cs typeface="Arial"/>
              </a:rPr>
              <a:t>tI</a:t>
            </a:r>
            <a:r>
              <a:rPr sz="1400" b="1" spc="50" dirty="0">
                <a:latin typeface="Arial"/>
                <a:cs typeface="Arial"/>
              </a:rPr>
              <a:t>n</a:t>
            </a:r>
            <a:r>
              <a:rPr sz="1400" b="1" spc="70" dirty="0">
                <a:latin typeface="Arial"/>
                <a:cs typeface="Arial"/>
              </a:rPr>
              <a:t>p</a:t>
            </a:r>
            <a:r>
              <a:rPr sz="1400" b="1" spc="50" dirty="0">
                <a:latin typeface="Arial"/>
                <a:cs typeface="Arial"/>
              </a:rPr>
              <a:t>u</a:t>
            </a:r>
            <a:r>
              <a:rPr sz="1400" b="1" dirty="0">
                <a:latin typeface="Arial"/>
                <a:cs typeface="Arial"/>
              </a:rPr>
              <a:t>t</a:t>
            </a:r>
            <a:r>
              <a:rPr sz="1400" b="1" spc="15" dirty="0">
                <a:latin typeface="Arial"/>
                <a:cs typeface="Arial"/>
              </a:rPr>
              <a:t>s</a:t>
            </a:r>
            <a:r>
              <a:rPr sz="1400" b="1" spc="75" dirty="0">
                <a:latin typeface="Arial"/>
                <a:cs typeface="Arial"/>
              </a:rPr>
              <a:t>()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48025" y="3200019"/>
            <a:ext cx="1118235" cy="334645"/>
          </a:xfrm>
          <a:custGeom>
            <a:avLst/>
            <a:gdLst/>
            <a:ahLst/>
            <a:cxnLst/>
            <a:rect l="l" t="t" r="r" b="b"/>
            <a:pathLst>
              <a:path w="1118235" h="334645">
                <a:moveTo>
                  <a:pt x="0" y="0"/>
                </a:moveTo>
                <a:lnTo>
                  <a:pt x="1117853" y="0"/>
                </a:lnTo>
                <a:lnTo>
                  <a:pt x="1117853" y="334518"/>
                </a:lnTo>
                <a:lnTo>
                  <a:pt x="0" y="334518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9000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25117" y="3279497"/>
            <a:ext cx="10579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75" dirty="0">
                <a:latin typeface="Arial"/>
                <a:cs typeface="Arial"/>
              </a:rPr>
              <a:t>s</a:t>
            </a:r>
            <a:r>
              <a:rPr sz="1200" b="1" spc="15" dirty="0">
                <a:latin typeface="Arial"/>
                <a:cs typeface="Arial"/>
              </a:rPr>
              <a:t>i</a:t>
            </a:r>
            <a:r>
              <a:rPr sz="1200" b="1" spc="140" dirty="0">
                <a:latin typeface="Arial"/>
                <a:cs typeface="Arial"/>
              </a:rPr>
              <a:t>m</a:t>
            </a:r>
            <a:r>
              <a:rPr sz="1200" b="1" spc="114" dirty="0">
                <a:latin typeface="Arial"/>
                <a:cs typeface="Arial"/>
              </a:rPr>
              <a:t>N</a:t>
            </a:r>
            <a:r>
              <a:rPr sz="1200" b="1" spc="-30" dirty="0">
                <a:latin typeface="Arial"/>
                <a:cs typeface="Arial"/>
              </a:rPr>
              <a:t>G</a:t>
            </a:r>
            <a:r>
              <a:rPr sz="1200" b="1" spc="20" dirty="0">
                <a:latin typeface="Arial"/>
                <a:cs typeface="Arial"/>
              </a:rPr>
              <a:t>a</a:t>
            </a:r>
            <a:r>
              <a:rPr sz="1200" b="1" spc="100" dirty="0">
                <a:latin typeface="Arial"/>
                <a:cs typeface="Arial"/>
              </a:rPr>
              <a:t>m</a:t>
            </a:r>
            <a:r>
              <a:rPr sz="1200" b="1" spc="-30" dirty="0">
                <a:latin typeface="Arial"/>
                <a:cs typeface="Arial"/>
              </a:rPr>
              <a:t>e</a:t>
            </a:r>
            <a:r>
              <a:rPr sz="1200" b="1" spc="-25" dirty="0">
                <a:latin typeface="Arial"/>
                <a:cs typeface="Arial"/>
              </a:rPr>
              <a:t>s</a:t>
            </a:r>
            <a:r>
              <a:rPr sz="1200" b="1" spc="55" dirty="0">
                <a:latin typeface="Arial"/>
                <a:cs typeface="Arial"/>
              </a:rPr>
              <a:t>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63059" y="3195447"/>
            <a:ext cx="1381760" cy="334645"/>
          </a:xfrm>
          <a:custGeom>
            <a:avLst/>
            <a:gdLst/>
            <a:ahLst/>
            <a:cxnLst/>
            <a:rect l="l" t="t" r="r" b="b"/>
            <a:pathLst>
              <a:path w="1381760" h="334645">
                <a:moveTo>
                  <a:pt x="0" y="0"/>
                </a:moveTo>
                <a:lnTo>
                  <a:pt x="1381506" y="0"/>
                </a:lnTo>
                <a:lnTo>
                  <a:pt x="1381506" y="334518"/>
                </a:lnTo>
                <a:lnTo>
                  <a:pt x="0" y="334518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9000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64021" y="3196970"/>
            <a:ext cx="1381125" cy="334645"/>
          </a:xfrm>
          <a:prstGeom prst="rect">
            <a:avLst/>
          </a:prstGeom>
          <a:solidFill>
            <a:srgbClr val="FDFDF9"/>
          </a:solidFill>
          <a:ln w="25146">
            <a:solidFill>
              <a:srgbClr val="9000A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ct val="100000"/>
              </a:lnSpc>
            </a:pPr>
            <a:r>
              <a:rPr sz="1200" b="1" spc="60" dirty="0">
                <a:latin typeface="Arial"/>
                <a:cs typeface="Arial"/>
              </a:rPr>
              <a:t>p</a:t>
            </a:r>
            <a:r>
              <a:rPr sz="1200" b="1" spc="45" dirty="0">
                <a:latin typeface="Arial"/>
                <a:cs typeface="Arial"/>
              </a:rPr>
              <a:t>r</a:t>
            </a:r>
            <a:r>
              <a:rPr sz="1200" b="1" spc="15" dirty="0">
                <a:latin typeface="Arial"/>
                <a:cs typeface="Arial"/>
              </a:rPr>
              <a:t>i</a:t>
            </a:r>
            <a:r>
              <a:rPr sz="1200" b="1" spc="40" dirty="0">
                <a:latin typeface="Arial"/>
                <a:cs typeface="Arial"/>
              </a:rPr>
              <a:t>n</a:t>
            </a:r>
            <a:r>
              <a:rPr sz="1200" b="1" spc="95" dirty="0">
                <a:latin typeface="Arial"/>
                <a:cs typeface="Arial"/>
              </a:rPr>
              <a:t>t</a:t>
            </a:r>
            <a:r>
              <a:rPr sz="1200" b="1" spc="-25" dirty="0">
                <a:latin typeface="Arial"/>
                <a:cs typeface="Arial"/>
              </a:rPr>
              <a:t>S</a:t>
            </a:r>
            <a:r>
              <a:rPr sz="1200" b="1" spc="-20" dirty="0">
                <a:latin typeface="Arial"/>
                <a:cs typeface="Arial"/>
              </a:rPr>
              <a:t>u</a:t>
            </a:r>
            <a:r>
              <a:rPr sz="1200" b="1" spc="85" dirty="0">
                <a:latin typeface="Arial"/>
                <a:cs typeface="Arial"/>
              </a:rPr>
              <a:t>mm</a:t>
            </a:r>
            <a:r>
              <a:rPr sz="1200" b="1" spc="55" dirty="0">
                <a:latin typeface="Arial"/>
                <a:cs typeface="Arial"/>
              </a:rPr>
              <a:t>a</a:t>
            </a:r>
            <a:r>
              <a:rPr sz="1200" b="1" spc="95" dirty="0">
                <a:latin typeface="Arial"/>
                <a:cs typeface="Arial"/>
              </a:rPr>
              <a:t>r</a:t>
            </a:r>
            <a:r>
              <a:rPr sz="1200" b="1" spc="20" dirty="0">
                <a:latin typeface="Arial"/>
                <a:cs typeface="Arial"/>
              </a:rPr>
              <a:t>y</a:t>
            </a:r>
            <a:r>
              <a:rPr sz="1200" b="1" spc="55" dirty="0">
                <a:latin typeface="Arial"/>
                <a:cs typeface="Arial"/>
              </a:rPr>
              <a:t>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8665" y="2402967"/>
            <a:ext cx="2212975" cy="800735"/>
          </a:xfrm>
          <a:custGeom>
            <a:avLst/>
            <a:gdLst/>
            <a:ahLst/>
            <a:cxnLst/>
            <a:rect l="l" t="t" r="r" b="b"/>
            <a:pathLst>
              <a:path w="2212975" h="800735">
                <a:moveTo>
                  <a:pt x="2212835" y="0"/>
                </a:moveTo>
                <a:lnTo>
                  <a:pt x="0" y="800125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07336" y="2402967"/>
            <a:ext cx="694690" cy="797560"/>
          </a:xfrm>
          <a:custGeom>
            <a:avLst/>
            <a:gdLst/>
            <a:ahLst/>
            <a:cxnLst/>
            <a:rect l="l" t="t" r="r" b="b"/>
            <a:pathLst>
              <a:path w="694689" h="797560">
                <a:moveTo>
                  <a:pt x="694651" y="0"/>
                </a:moveTo>
                <a:lnTo>
                  <a:pt x="0" y="797039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01515" y="2402967"/>
            <a:ext cx="852805" cy="792480"/>
          </a:xfrm>
          <a:custGeom>
            <a:avLst/>
            <a:gdLst/>
            <a:ahLst/>
            <a:cxnLst/>
            <a:rect l="l" t="t" r="r" b="b"/>
            <a:pathLst>
              <a:path w="852804" h="792480">
                <a:moveTo>
                  <a:pt x="0" y="0"/>
                </a:moveTo>
                <a:lnTo>
                  <a:pt x="852220" y="792340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01515" y="2402967"/>
            <a:ext cx="2453005" cy="793750"/>
          </a:xfrm>
          <a:custGeom>
            <a:avLst/>
            <a:gdLst/>
            <a:ahLst/>
            <a:cxnLst/>
            <a:rect l="l" t="t" r="r" b="b"/>
            <a:pathLst>
              <a:path w="2453004" h="793750">
                <a:moveTo>
                  <a:pt x="0" y="0"/>
                </a:moveTo>
                <a:lnTo>
                  <a:pt x="2452814" y="793623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26204" y="2738414"/>
            <a:ext cx="165735" cy="179705"/>
          </a:xfrm>
          <a:custGeom>
            <a:avLst/>
            <a:gdLst/>
            <a:ahLst/>
            <a:cxnLst/>
            <a:rect l="l" t="t" r="r" b="b"/>
            <a:pathLst>
              <a:path w="165735" h="179705">
                <a:moveTo>
                  <a:pt x="0" y="179324"/>
                </a:moveTo>
                <a:lnTo>
                  <a:pt x="165658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55250" y="2691766"/>
            <a:ext cx="80010" cy="81915"/>
          </a:xfrm>
          <a:custGeom>
            <a:avLst/>
            <a:gdLst/>
            <a:ahLst/>
            <a:cxnLst/>
            <a:rect l="l" t="t" r="r" b="b"/>
            <a:pathLst>
              <a:path w="80010" h="81914">
                <a:moveTo>
                  <a:pt x="79692" y="0"/>
                </a:moveTo>
                <a:lnTo>
                  <a:pt x="0" y="30124"/>
                </a:lnTo>
                <a:lnTo>
                  <a:pt x="55981" y="81826"/>
                </a:lnTo>
                <a:lnTo>
                  <a:pt x="79692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29936" y="2804541"/>
            <a:ext cx="113030" cy="126364"/>
          </a:xfrm>
          <a:custGeom>
            <a:avLst/>
            <a:gdLst/>
            <a:ahLst/>
            <a:cxnLst/>
            <a:rect l="l" t="t" r="r" b="b"/>
            <a:pathLst>
              <a:path w="113029" h="126364">
                <a:moveTo>
                  <a:pt x="0" y="0"/>
                </a:moveTo>
                <a:lnTo>
                  <a:pt x="112699" y="126072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05777" y="2895757"/>
            <a:ext cx="79375" cy="82550"/>
          </a:xfrm>
          <a:custGeom>
            <a:avLst/>
            <a:gdLst/>
            <a:ahLst/>
            <a:cxnLst/>
            <a:rect l="l" t="t" r="r" b="b"/>
            <a:pathLst>
              <a:path w="79375" h="82550">
                <a:moveTo>
                  <a:pt x="56807" y="0"/>
                </a:moveTo>
                <a:lnTo>
                  <a:pt x="0" y="50787"/>
                </a:lnTo>
                <a:lnTo>
                  <a:pt x="79184" y="82207"/>
                </a:lnTo>
                <a:lnTo>
                  <a:pt x="56807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87928" y="2819203"/>
            <a:ext cx="146685" cy="138430"/>
          </a:xfrm>
          <a:custGeom>
            <a:avLst/>
            <a:gdLst/>
            <a:ahLst/>
            <a:cxnLst/>
            <a:rect l="l" t="t" r="r" b="b"/>
            <a:pathLst>
              <a:path w="146685" h="138430">
                <a:moveTo>
                  <a:pt x="146126" y="138099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41770" y="2775580"/>
            <a:ext cx="81915" cy="80645"/>
          </a:xfrm>
          <a:custGeom>
            <a:avLst/>
            <a:gdLst/>
            <a:ahLst/>
            <a:cxnLst/>
            <a:rect l="l" t="t" r="r" b="b"/>
            <a:pathLst>
              <a:path w="81914" h="80644">
                <a:moveTo>
                  <a:pt x="0" y="0"/>
                </a:moveTo>
                <a:lnTo>
                  <a:pt x="29210" y="80035"/>
                </a:lnTo>
                <a:lnTo>
                  <a:pt x="81546" y="24650"/>
                </a:lnTo>
                <a:lnTo>
                  <a:pt x="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28334" y="2710814"/>
            <a:ext cx="255904" cy="76200"/>
          </a:xfrm>
          <a:custGeom>
            <a:avLst/>
            <a:gdLst/>
            <a:ahLst/>
            <a:cxnLst/>
            <a:rect l="l" t="t" r="r" b="b"/>
            <a:pathLst>
              <a:path w="255904" h="76200">
                <a:moveTo>
                  <a:pt x="0" y="0"/>
                </a:moveTo>
                <a:lnTo>
                  <a:pt x="255409" y="75666"/>
                </a:lnTo>
              </a:path>
            </a:pathLst>
          </a:custGeom>
          <a:ln w="25145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60736" y="2746338"/>
            <a:ext cx="84455" cy="73660"/>
          </a:xfrm>
          <a:custGeom>
            <a:avLst/>
            <a:gdLst/>
            <a:ahLst/>
            <a:cxnLst/>
            <a:rect l="l" t="t" r="r" b="b"/>
            <a:pathLst>
              <a:path w="84454" h="73660">
                <a:moveTo>
                  <a:pt x="21653" y="0"/>
                </a:moveTo>
                <a:lnTo>
                  <a:pt x="0" y="73063"/>
                </a:lnTo>
                <a:lnTo>
                  <a:pt x="83896" y="58178"/>
                </a:lnTo>
                <a:lnTo>
                  <a:pt x="21653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59340" y="2724614"/>
            <a:ext cx="318770" cy="318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50" b="1" spc="-5" dirty="0">
                <a:latin typeface="FZLTZHB--B51-0"/>
                <a:cs typeface="FZLTZHB--B51-0"/>
              </a:rPr>
              <a:t>pr</a:t>
            </a:r>
            <a:r>
              <a:rPr sz="1050" b="1" spc="-190" dirty="0">
                <a:latin typeface="FZLTZHB--B51-0"/>
                <a:cs typeface="FZLTZHB--B51-0"/>
              </a:rPr>
              <a:t>oA</a:t>
            </a:r>
            <a:r>
              <a:rPr sz="1050" b="1" spc="-75" dirty="0">
                <a:latin typeface="FZLTZHB--B51-0"/>
                <a:cs typeface="FZLTZHB--B51-0"/>
              </a:rPr>
              <a:t> </a:t>
            </a:r>
            <a:r>
              <a:rPr sz="1050" b="1" spc="-5" dirty="0">
                <a:latin typeface="FZLTZHB--B51-0"/>
                <a:cs typeface="FZLTZHB--B51-0"/>
              </a:rPr>
              <a:t>pr</a:t>
            </a:r>
            <a:r>
              <a:rPr sz="1050" b="1" spc="-195" dirty="0">
                <a:latin typeface="FZLTZHB--B51-0"/>
                <a:cs typeface="FZLTZHB--B51-0"/>
              </a:rPr>
              <a:t>oB</a:t>
            </a:r>
            <a:endParaRPr sz="1050">
              <a:latin typeface="FZLTZHB--B51-0"/>
              <a:cs typeface="FZLTZHB--B51-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68287" y="3044654"/>
            <a:ext cx="9906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spc="-130" dirty="0">
                <a:latin typeface="FZLTZHB--B51-0"/>
                <a:cs typeface="FZLTZHB--B51-0"/>
              </a:rPr>
              <a:t>n</a:t>
            </a:r>
            <a:endParaRPr sz="1050">
              <a:latin typeface="FZLTZHB--B51-0"/>
              <a:cs typeface="FZLTZHB--B51-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66908" y="2832761"/>
            <a:ext cx="391795" cy="318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50" b="1" spc="-40" dirty="0">
                <a:latin typeface="FZLTZHB--B51-0"/>
                <a:cs typeface="FZLTZHB--B51-0"/>
              </a:rPr>
              <a:t>wi</a:t>
            </a:r>
            <a:r>
              <a:rPr sz="1050" b="1" spc="-155" dirty="0">
                <a:latin typeface="FZLTZHB--B51-0"/>
                <a:cs typeface="FZLTZHB--B51-0"/>
              </a:rPr>
              <a:t>nsA</a:t>
            </a:r>
            <a:r>
              <a:rPr sz="1050" b="1" spc="-65" dirty="0">
                <a:latin typeface="FZLTZHB--B51-0"/>
                <a:cs typeface="FZLTZHB--B51-0"/>
              </a:rPr>
              <a:t> </a:t>
            </a:r>
            <a:r>
              <a:rPr sz="1050" b="1" spc="-40" dirty="0">
                <a:latin typeface="FZLTZHB--B51-0"/>
                <a:cs typeface="FZLTZHB--B51-0"/>
              </a:rPr>
              <a:t>wi</a:t>
            </a:r>
            <a:r>
              <a:rPr sz="1050" b="1" spc="-155" dirty="0">
                <a:latin typeface="FZLTZHB--B51-0"/>
                <a:cs typeface="FZLTZHB--B51-0"/>
              </a:rPr>
              <a:t>nsB</a:t>
            </a:r>
            <a:endParaRPr sz="1050">
              <a:latin typeface="FZLTZHB--B51-0"/>
              <a:cs typeface="FZLTZHB--B51-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80610" y="2550326"/>
            <a:ext cx="391795" cy="318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50" b="1" spc="-75" dirty="0">
                <a:latin typeface="FZLTZHB--B51-0"/>
                <a:cs typeface="FZLTZHB--B51-0"/>
              </a:rPr>
              <a:t>win</a:t>
            </a:r>
            <a:r>
              <a:rPr sz="1050" b="1" spc="-160" dirty="0">
                <a:latin typeface="FZLTZHB--B51-0"/>
                <a:cs typeface="FZLTZHB--B51-0"/>
              </a:rPr>
              <a:t>sA</a:t>
            </a:r>
            <a:r>
              <a:rPr sz="1050" b="1" spc="-70" dirty="0">
                <a:latin typeface="FZLTZHB--B51-0"/>
                <a:cs typeface="FZLTZHB--B51-0"/>
              </a:rPr>
              <a:t> </a:t>
            </a:r>
            <a:r>
              <a:rPr sz="1050" b="1" spc="-75" dirty="0">
                <a:latin typeface="FZLTZHB--B51-0"/>
                <a:cs typeface="FZLTZHB--B51-0"/>
              </a:rPr>
              <a:t>win</a:t>
            </a:r>
            <a:r>
              <a:rPr sz="1050" b="1" spc="-165" dirty="0">
                <a:latin typeface="FZLTZHB--B51-0"/>
                <a:cs typeface="FZLTZHB--B51-0"/>
              </a:rPr>
              <a:t>sB</a:t>
            </a:r>
            <a:endParaRPr sz="1050">
              <a:latin typeface="FZLTZHB--B51-0"/>
              <a:cs typeface="FZLTZHB--B51-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70284" y="3976465"/>
            <a:ext cx="11684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75" dirty="0">
                <a:latin typeface="Arial"/>
                <a:cs typeface="Arial"/>
              </a:rPr>
              <a:t>s</a:t>
            </a:r>
            <a:r>
              <a:rPr sz="1200" b="1" spc="15" dirty="0">
                <a:latin typeface="Arial"/>
                <a:cs typeface="Arial"/>
              </a:rPr>
              <a:t>i</a:t>
            </a:r>
            <a:r>
              <a:rPr sz="1200" b="1" spc="80" dirty="0">
                <a:latin typeface="Arial"/>
                <a:cs typeface="Arial"/>
              </a:rPr>
              <a:t>m</a:t>
            </a:r>
            <a:r>
              <a:rPr sz="1200" b="1" spc="70" dirty="0">
                <a:latin typeface="Arial"/>
                <a:cs typeface="Arial"/>
              </a:rPr>
              <a:t>O</a:t>
            </a:r>
            <a:r>
              <a:rPr sz="1200" b="1" spc="40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eG</a:t>
            </a:r>
            <a:r>
              <a:rPr sz="1200" b="1" spc="20" dirty="0">
                <a:latin typeface="Arial"/>
                <a:cs typeface="Arial"/>
              </a:rPr>
              <a:t>a</a:t>
            </a:r>
            <a:r>
              <a:rPr sz="1200" b="1" spc="65" dirty="0">
                <a:latin typeface="Arial"/>
                <a:cs typeface="Arial"/>
              </a:rPr>
              <a:t>me()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63059" y="3891915"/>
            <a:ext cx="1381760" cy="335280"/>
          </a:xfrm>
          <a:custGeom>
            <a:avLst/>
            <a:gdLst/>
            <a:ahLst/>
            <a:cxnLst/>
            <a:rect l="l" t="t" r="r" b="b"/>
            <a:pathLst>
              <a:path w="1381760" h="335279">
                <a:moveTo>
                  <a:pt x="0" y="0"/>
                </a:moveTo>
                <a:lnTo>
                  <a:pt x="1381506" y="0"/>
                </a:lnTo>
                <a:lnTo>
                  <a:pt x="1381506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1DB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54192" y="3529965"/>
            <a:ext cx="0" cy="362585"/>
          </a:xfrm>
          <a:custGeom>
            <a:avLst/>
            <a:gdLst/>
            <a:ahLst/>
            <a:cxnLst/>
            <a:rect l="l" t="t" r="r" b="b"/>
            <a:pathLst>
              <a:path h="362585">
                <a:moveTo>
                  <a:pt x="0" y="0"/>
                </a:moveTo>
                <a:lnTo>
                  <a:pt x="0" y="362064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84851" y="3609213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0"/>
                </a:moveTo>
                <a:lnTo>
                  <a:pt x="0" y="140716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46754" y="373723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825632" y="3570850"/>
            <a:ext cx="318770" cy="318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50" b="1" spc="-5" dirty="0">
                <a:latin typeface="FZLTZHB--B51-0"/>
                <a:cs typeface="FZLTZHB--B51-0"/>
              </a:rPr>
              <a:t>pr</a:t>
            </a:r>
            <a:r>
              <a:rPr sz="1050" b="1" spc="-190" dirty="0">
                <a:latin typeface="FZLTZHB--B51-0"/>
                <a:cs typeface="FZLTZHB--B51-0"/>
              </a:rPr>
              <a:t>oA</a:t>
            </a:r>
            <a:r>
              <a:rPr sz="1050" b="1" spc="-75" dirty="0">
                <a:latin typeface="FZLTZHB--B51-0"/>
                <a:cs typeface="FZLTZHB--B51-0"/>
              </a:rPr>
              <a:t> </a:t>
            </a:r>
            <a:r>
              <a:rPr sz="1050" b="1" spc="-5" dirty="0">
                <a:latin typeface="FZLTZHB--B51-0"/>
                <a:cs typeface="FZLTZHB--B51-0"/>
              </a:rPr>
              <a:t>pr</a:t>
            </a:r>
            <a:r>
              <a:rPr sz="1050" b="1" spc="-195" dirty="0">
                <a:latin typeface="FZLTZHB--B51-0"/>
                <a:cs typeface="FZLTZHB--B51-0"/>
              </a:rPr>
              <a:t>oB</a:t>
            </a:r>
            <a:endParaRPr sz="1050">
              <a:latin typeface="FZLTZHB--B51-0"/>
              <a:cs typeface="FZLTZHB--B51-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38013" y="3665091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140715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99916" y="360159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568562" y="3577559"/>
            <a:ext cx="464820" cy="318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50" b="1" spc="-80" dirty="0">
                <a:latin typeface="FZLTZHB--B51-0"/>
                <a:cs typeface="FZLTZHB--B51-0"/>
              </a:rPr>
              <a:t>sc</a:t>
            </a:r>
            <a:r>
              <a:rPr sz="1050" b="1" spc="-95" dirty="0">
                <a:latin typeface="FZLTZHB--B51-0"/>
                <a:cs typeface="FZLTZHB--B51-0"/>
              </a:rPr>
              <a:t>oreA</a:t>
            </a:r>
            <a:r>
              <a:rPr sz="1050" b="1" spc="-45" dirty="0">
                <a:latin typeface="FZLTZHB--B51-0"/>
                <a:cs typeface="FZLTZHB--B51-0"/>
              </a:rPr>
              <a:t> </a:t>
            </a:r>
            <a:r>
              <a:rPr sz="1050" b="1" spc="-80" dirty="0">
                <a:latin typeface="FZLTZHB--B51-0"/>
                <a:cs typeface="FZLTZHB--B51-0"/>
              </a:rPr>
              <a:t>sc</a:t>
            </a:r>
            <a:r>
              <a:rPr sz="1050" b="1" spc="-100" dirty="0">
                <a:latin typeface="FZLTZHB--B51-0"/>
                <a:cs typeface="FZLTZHB--B51-0"/>
              </a:rPr>
              <a:t>oreB</a:t>
            </a:r>
            <a:endParaRPr sz="1050">
              <a:latin typeface="FZLTZHB--B51-0"/>
              <a:cs typeface="FZLTZHB--B51-0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85098" y="4678836"/>
            <a:ext cx="9359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60" dirty="0">
                <a:latin typeface="Arial"/>
                <a:cs typeface="Arial"/>
              </a:rPr>
              <a:t>g</a:t>
            </a:r>
            <a:r>
              <a:rPr sz="1200" b="1" spc="25" dirty="0">
                <a:latin typeface="Arial"/>
                <a:cs typeface="Arial"/>
              </a:rPr>
              <a:t>a</a:t>
            </a:r>
            <a:r>
              <a:rPr sz="1200" b="1" spc="55" dirty="0">
                <a:latin typeface="Arial"/>
                <a:cs typeface="Arial"/>
              </a:rPr>
              <a:t>me</a:t>
            </a:r>
            <a:r>
              <a:rPr sz="1200" b="1" spc="65" dirty="0">
                <a:latin typeface="Arial"/>
                <a:cs typeface="Arial"/>
              </a:rPr>
              <a:t>O</a:t>
            </a:r>
            <a:r>
              <a:rPr sz="1200" b="1" spc="10" dirty="0">
                <a:latin typeface="Arial"/>
                <a:cs typeface="Arial"/>
              </a:rPr>
              <a:t>v</a:t>
            </a:r>
            <a:r>
              <a:rPr sz="1200" b="1" spc="35" dirty="0">
                <a:latin typeface="Arial"/>
                <a:cs typeface="Arial"/>
              </a:rPr>
              <a:t>e</a:t>
            </a:r>
            <a:r>
              <a:rPr sz="1200" b="1" spc="30" dirty="0">
                <a:latin typeface="Arial"/>
                <a:cs typeface="Arial"/>
              </a:rPr>
              <a:t>r</a:t>
            </a:r>
            <a:r>
              <a:rPr sz="1200" b="1" spc="65" dirty="0">
                <a:latin typeface="Arial"/>
                <a:cs typeface="Arial"/>
              </a:rPr>
              <a:t>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663059" y="4594478"/>
            <a:ext cx="1381125" cy="335280"/>
          </a:xfrm>
          <a:custGeom>
            <a:avLst/>
            <a:gdLst/>
            <a:ahLst/>
            <a:cxnLst/>
            <a:rect l="l" t="t" r="r" b="b"/>
            <a:pathLst>
              <a:path w="1381125" h="335279">
                <a:moveTo>
                  <a:pt x="0" y="0"/>
                </a:moveTo>
                <a:lnTo>
                  <a:pt x="1380743" y="0"/>
                </a:lnTo>
                <a:lnTo>
                  <a:pt x="1380743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010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53430" y="4232528"/>
            <a:ext cx="0" cy="362585"/>
          </a:xfrm>
          <a:custGeom>
            <a:avLst/>
            <a:gdLst/>
            <a:ahLst/>
            <a:cxnLst/>
            <a:rect l="l" t="t" r="r" b="b"/>
            <a:pathLst>
              <a:path h="362585">
                <a:moveTo>
                  <a:pt x="0" y="0"/>
                </a:moveTo>
                <a:lnTo>
                  <a:pt x="0" y="362064"/>
                </a:lnTo>
              </a:path>
            </a:pathLst>
          </a:custGeom>
          <a:ln w="2209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84851" y="4311777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0"/>
                </a:moveTo>
                <a:lnTo>
                  <a:pt x="0" y="140716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46754" y="443979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38013" y="4367655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140716"/>
                </a:moveTo>
                <a:lnTo>
                  <a:pt x="0" y="0"/>
                </a:lnTo>
              </a:path>
            </a:pathLst>
          </a:custGeom>
          <a:ln w="25146">
            <a:solidFill>
              <a:srgbClr val="FF7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99916" y="430415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563899" y="4279930"/>
            <a:ext cx="391795" cy="318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6195">
              <a:lnSpc>
                <a:spcPct val="100000"/>
              </a:lnSpc>
            </a:pPr>
            <a:r>
              <a:rPr sz="1050" b="1" spc="-35" dirty="0">
                <a:latin typeface="FZLTZHB--B51-0"/>
                <a:cs typeface="FZLTZHB--B51-0"/>
              </a:rPr>
              <a:t>Tr</a:t>
            </a:r>
            <a:r>
              <a:rPr sz="1050" b="1" spc="-130" dirty="0">
                <a:latin typeface="FZLTZHB--B51-0"/>
                <a:cs typeface="FZLTZHB--B51-0"/>
              </a:rPr>
              <a:t>ue</a:t>
            </a:r>
            <a:r>
              <a:rPr sz="1050" b="1" spc="-60" dirty="0">
                <a:latin typeface="FZLTZHB--B51-0"/>
                <a:cs typeface="FZLTZHB--B51-0"/>
              </a:rPr>
              <a:t> </a:t>
            </a:r>
            <a:r>
              <a:rPr sz="1050" b="1" spc="5" dirty="0">
                <a:latin typeface="FZLTZHB--B51-0"/>
                <a:cs typeface="FZLTZHB--B51-0"/>
              </a:rPr>
              <a:t>Fal</a:t>
            </a:r>
            <a:r>
              <a:rPr sz="1050" b="1" spc="-100" dirty="0">
                <a:latin typeface="FZLTZHB--B51-0"/>
                <a:cs typeface="FZLTZHB--B51-0"/>
              </a:rPr>
              <a:t>se</a:t>
            </a:r>
            <a:endParaRPr sz="1050">
              <a:latin typeface="FZLTZHB--B51-0"/>
              <a:cs typeface="FZLTZHB--B51-0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86589" y="4279930"/>
            <a:ext cx="464820" cy="318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50" b="1" spc="-80" dirty="0">
                <a:latin typeface="FZLTZHB--B51-0"/>
                <a:cs typeface="FZLTZHB--B51-0"/>
              </a:rPr>
              <a:t>sc</a:t>
            </a:r>
            <a:r>
              <a:rPr sz="1050" b="1" spc="-95" dirty="0">
                <a:latin typeface="FZLTZHB--B51-0"/>
                <a:cs typeface="FZLTZHB--B51-0"/>
              </a:rPr>
              <a:t>oreA</a:t>
            </a:r>
            <a:r>
              <a:rPr sz="1050" b="1" spc="-45" dirty="0">
                <a:latin typeface="FZLTZHB--B51-0"/>
                <a:cs typeface="FZLTZHB--B51-0"/>
              </a:rPr>
              <a:t> </a:t>
            </a:r>
            <a:r>
              <a:rPr sz="1050" b="1" spc="-80" dirty="0">
                <a:latin typeface="FZLTZHB--B51-0"/>
                <a:cs typeface="FZLTZHB--B51-0"/>
              </a:rPr>
              <a:t>sc</a:t>
            </a:r>
            <a:r>
              <a:rPr sz="1050" b="1" spc="-100" dirty="0">
                <a:latin typeface="FZLTZHB--B51-0"/>
                <a:cs typeface="FZLTZHB--B51-0"/>
              </a:rPr>
              <a:t>oreB</a:t>
            </a:r>
            <a:endParaRPr sz="1050">
              <a:latin typeface="FZLTZHB--B51-0"/>
              <a:cs typeface="FZLTZHB--B51-0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424567" y="2306954"/>
            <a:ext cx="2783205" cy="2439670"/>
          </a:xfrm>
          <a:custGeom>
            <a:avLst/>
            <a:gdLst/>
            <a:ahLst/>
            <a:cxnLst/>
            <a:rect l="l" t="t" r="r" b="b"/>
            <a:pathLst>
              <a:path w="2783204" h="2439670">
                <a:moveTo>
                  <a:pt x="972699" y="0"/>
                </a:moveTo>
                <a:lnTo>
                  <a:pt x="918215" y="27342"/>
                </a:lnTo>
                <a:lnTo>
                  <a:pt x="863912" y="54756"/>
                </a:lnTo>
                <a:lnTo>
                  <a:pt x="809967" y="82312"/>
                </a:lnTo>
                <a:lnTo>
                  <a:pt x="756562" y="110080"/>
                </a:lnTo>
                <a:lnTo>
                  <a:pt x="703876" y="138131"/>
                </a:lnTo>
                <a:lnTo>
                  <a:pt x="652088" y="166536"/>
                </a:lnTo>
                <a:lnTo>
                  <a:pt x="601378" y="195366"/>
                </a:lnTo>
                <a:lnTo>
                  <a:pt x="551927" y="224691"/>
                </a:lnTo>
                <a:lnTo>
                  <a:pt x="503913" y="254582"/>
                </a:lnTo>
                <a:lnTo>
                  <a:pt x="457517" y="285110"/>
                </a:lnTo>
                <a:lnTo>
                  <a:pt x="412918" y="316345"/>
                </a:lnTo>
                <a:lnTo>
                  <a:pt x="370296" y="348359"/>
                </a:lnTo>
                <a:lnTo>
                  <a:pt x="329830" y="381222"/>
                </a:lnTo>
                <a:lnTo>
                  <a:pt x="291701" y="415005"/>
                </a:lnTo>
                <a:lnTo>
                  <a:pt x="256088" y="449779"/>
                </a:lnTo>
                <a:lnTo>
                  <a:pt x="223170" y="485614"/>
                </a:lnTo>
                <a:lnTo>
                  <a:pt x="193129" y="522581"/>
                </a:lnTo>
                <a:lnTo>
                  <a:pt x="166142" y="560750"/>
                </a:lnTo>
                <a:lnTo>
                  <a:pt x="142390" y="600194"/>
                </a:lnTo>
                <a:lnTo>
                  <a:pt x="122053" y="640981"/>
                </a:lnTo>
                <a:lnTo>
                  <a:pt x="103614" y="684304"/>
                </a:lnTo>
                <a:lnTo>
                  <a:pt x="85662" y="731014"/>
                </a:lnTo>
                <a:lnTo>
                  <a:pt x="68533" y="780680"/>
                </a:lnTo>
                <a:lnTo>
                  <a:pt x="52565" y="832871"/>
                </a:lnTo>
                <a:lnTo>
                  <a:pt x="38095" y="887156"/>
                </a:lnTo>
                <a:lnTo>
                  <a:pt x="25459" y="943103"/>
                </a:lnTo>
                <a:lnTo>
                  <a:pt x="14994" y="1000281"/>
                </a:lnTo>
                <a:lnTo>
                  <a:pt x="7038" y="1058259"/>
                </a:lnTo>
                <a:lnTo>
                  <a:pt x="1928" y="1116605"/>
                </a:lnTo>
                <a:lnTo>
                  <a:pt x="0" y="1174888"/>
                </a:lnTo>
                <a:lnTo>
                  <a:pt x="1591" y="1232676"/>
                </a:lnTo>
                <a:lnTo>
                  <a:pt x="7038" y="1289540"/>
                </a:lnTo>
                <a:lnTo>
                  <a:pt x="16678" y="1345046"/>
                </a:lnTo>
                <a:lnTo>
                  <a:pt x="30849" y="1398764"/>
                </a:lnTo>
                <a:lnTo>
                  <a:pt x="49887" y="1450263"/>
                </a:lnTo>
                <a:lnTo>
                  <a:pt x="74129" y="1499111"/>
                </a:lnTo>
                <a:lnTo>
                  <a:pt x="103911" y="1544877"/>
                </a:lnTo>
                <a:lnTo>
                  <a:pt x="139572" y="1587129"/>
                </a:lnTo>
                <a:lnTo>
                  <a:pt x="181448" y="1625437"/>
                </a:lnTo>
                <a:lnTo>
                  <a:pt x="229876" y="1659369"/>
                </a:lnTo>
                <a:lnTo>
                  <a:pt x="287821" y="1688658"/>
                </a:lnTo>
                <a:lnTo>
                  <a:pt x="357219" y="1713610"/>
                </a:lnTo>
                <a:lnTo>
                  <a:pt x="436868" y="1734649"/>
                </a:lnTo>
                <a:lnTo>
                  <a:pt x="525567" y="1752198"/>
                </a:lnTo>
                <a:lnTo>
                  <a:pt x="622113" y="1766684"/>
                </a:lnTo>
                <a:lnTo>
                  <a:pt x="725305" y="1778530"/>
                </a:lnTo>
                <a:lnTo>
                  <a:pt x="833941" y="1788161"/>
                </a:lnTo>
                <a:lnTo>
                  <a:pt x="946819" y="1796001"/>
                </a:lnTo>
                <a:lnTo>
                  <a:pt x="1062737" y="1802476"/>
                </a:lnTo>
                <a:lnTo>
                  <a:pt x="1180493" y="1808010"/>
                </a:lnTo>
                <a:lnTo>
                  <a:pt x="1298886" y="1813027"/>
                </a:lnTo>
                <a:lnTo>
                  <a:pt x="1416713" y="1817951"/>
                </a:lnTo>
                <a:lnTo>
                  <a:pt x="1532773" y="1823209"/>
                </a:lnTo>
                <a:lnTo>
                  <a:pt x="1645864" y="1829223"/>
                </a:lnTo>
                <a:lnTo>
                  <a:pt x="1754784" y="1836420"/>
                </a:lnTo>
                <a:lnTo>
                  <a:pt x="1858332" y="1845222"/>
                </a:lnTo>
                <a:lnTo>
                  <a:pt x="1955304" y="1856055"/>
                </a:lnTo>
                <a:lnTo>
                  <a:pt x="2044501" y="1869344"/>
                </a:lnTo>
                <a:lnTo>
                  <a:pt x="2124719" y="1885513"/>
                </a:lnTo>
                <a:lnTo>
                  <a:pt x="2194756" y="1904987"/>
                </a:lnTo>
                <a:lnTo>
                  <a:pt x="2250712" y="1924620"/>
                </a:lnTo>
                <a:lnTo>
                  <a:pt x="2302775" y="1945291"/>
                </a:lnTo>
                <a:lnTo>
                  <a:pt x="2351128" y="1966951"/>
                </a:lnTo>
                <a:lnTo>
                  <a:pt x="2395955" y="1989551"/>
                </a:lnTo>
                <a:lnTo>
                  <a:pt x="2437437" y="2013043"/>
                </a:lnTo>
                <a:lnTo>
                  <a:pt x="2475758" y="2037378"/>
                </a:lnTo>
                <a:lnTo>
                  <a:pt x="2511102" y="2062507"/>
                </a:lnTo>
                <a:lnTo>
                  <a:pt x="2543650" y="2088382"/>
                </a:lnTo>
                <a:lnTo>
                  <a:pt x="2573587" y="2114952"/>
                </a:lnTo>
                <a:lnTo>
                  <a:pt x="2601094" y="2142170"/>
                </a:lnTo>
                <a:lnTo>
                  <a:pt x="2649555" y="2198355"/>
                </a:lnTo>
                <a:lnTo>
                  <a:pt x="2690496" y="2256544"/>
                </a:lnTo>
                <a:lnTo>
                  <a:pt x="2725382" y="2316348"/>
                </a:lnTo>
                <a:lnTo>
                  <a:pt x="2755676" y="2377376"/>
                </a:lnTo>
                <a:lnTo>
                  <a:pt x="2769559" y="2408227"/>
                </a:lnTo>
                <a:lnTo>
                  <a:pt x="2782843" y="2439238"/>
                </a:lnTo>
              </a:path>
            </a:pathLst>
          </a:custGeom>
          <a:ln w="25146">
            <a:solidFill>
              <a:srgbClr val="FF77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29529" y="4675399"/>
            <a:ext cx="118110" cy="141605"/>
          </a:xfrm>
          <a:custGeom>
            <a:avLst/>
            <a:gdLst/>
            <a:ahLst/>
            <a:cxnLst/>
            <a:rect l="l" t="t" r="r" b="b"/>
            <a:pathLst>
              <a:path w="118110" h="141604">
                <a:moveTo>
                  <a:pt x="0" y="48031"/>
                </a:moveTo>
                <a:lnTo>
                  <a:pt x="106807" y="141579"/>
                </a:lnTo>
                <a:lnTo>
                  <a:pt x="112166" y="71043"/>
                </a:lnTo>
                <a:lnTo>
                  <a:pt x="77990" y="71043"/>
                </a:lnTo>
                <a:lnTo>
                  <a:pt x="0" y="48031"/>
                </a:lnTo>
                <a:close/>
              </a:path>
              <a:path w="118110" h="141604">
                <a:moveTo>
                  <a:pt x="117563" y="0"/>
                </a:moveTo>
                <a:lnTo>
                  <a:pt x="77990" y="71043"/>
                </a:lnTo>
                <a:lnTo>
                  <a:pt x="112166" y="71043"/>
                </a:lnTo>
                <a:lnTo>
                  <a:pt x="117563" y="0"/>
                </a:lnTo>
                <a:close/>
              </a:path>
            </a:pathLst>
          </a:custGeom>
          <a:solidFill>
            <a:srgbClr val="FF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753458" y="4292541"/>
            <a:ext cx="839469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FF7700"/>
                </a:solidFill>
                <a:latin typeface="Heiti SC"/>
                <a:cs typeface="Heiti SC"/>
              </a:rPr>
              <a:t>自顶向下</a:t>
            </a:r>
            <a:endParaRPr sz="16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基本的程序设计模式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0214" y="1529255"/>
            <a:ext cx="7868284" cy="274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874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模块化设计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通过函数或对象封装将程序划分为模块及模块间的表达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具体包括：主程序、子程序和子程序间关系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分而治之：一种分而治之、分层抽象、体系化的设计思想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13212" y="1725528"/>
            <a:ext cx="4929505" cy="1647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模块化设计：松耦合、紧耦合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函数递归的</a:t>
            </a:r>
            <a:r>
              <a:rPr sz="2400" b="1" spc="145" dirty="0">
                <a:latin typeface="Arial"/>
                <a:cs typeface="Arial"/>
              </a:rPr>
              <a:t>2</a:t>
            </a:r>
            <a:r>
              <a:rPr sz="2400" b="1" dirty="0">
                <a:latin typeface="Heiti SC"/>
                <a:cs typeface="Heiti SC"/>
              </a:rPr>
              <a:t>个特征：基例和链条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函数递归的实现：函数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425" dirty="0">
                <a:latin typeface="Arial"/>
                <a:cs typeface="Arial"/>
              </a:rPr>
              <a:t>+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分支结构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03725" y="3821239"/>
            <a:ext cx="875360" cy="8057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36810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 Unicode MS"/>
                <a:cs typeface="Arial Unicode MS"/>
              </a:rPr>
              <a:t>代码复用与函数递归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基本的程序设计模式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0214" y="1529255"/>
            <a:ext cx="6649084" cy="274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864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模块化设计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紧耦合：两个部分之间交流很多，无法独立存在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松耦合：两个部分之间交流较少，可以独立存在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模块内部紧耦合、模块之间松耦合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基本的程序设计模式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06184" y="1529255"/>
            <a:ext cx="1549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配置化设计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5904" y="2356104"/>
            <a:ext cx="3073145" cy="2228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6017" y="2571750"/>
            <a:ext cx="1565122" cy="1442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38238" y="2558795"/>
            <a:ext cx="1000505" cy="1331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53563" y="2973270"/>
            <a:ext cx="54800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b="1" spc="955" dirty="0">
                <a:solidFill>
                  <a:srgbClr val="C00000"/>
                </a:solidFill>
                <a:latin typeface="Arial"/>
                <a:cs typeface="Arial"/>
              </a:rPr>
              <a:t>+</a:t>
            </a:r>
            <a:endParaRPr sz="5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5263" y="4326203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程序引擎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5847" y="4326203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配置文件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基本的程序设计模式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6180" y="1529255"/>
            <a:ext cx="7563484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配置化设计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引擎</a:t>
            </a:r>
            <a:r>
              <a:rPr sz="2400" b="1" spc="-315" dirty="0">
                <a:solidFill>
                  <a:srgbClr val="C00000"/>
                </a:solidFill>
                <a:latin typeface="FZLTZHB--B51-0"/>
                <a:cs typeface="FZLTZHB--B51-0"/>
              </a:rPr>
              <a:t>+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配置</a:t>
            </a:r>
            <a:r>
              <a:rPr sz="2400" b="1" dirty="0">
                <a:latin typeface="Heiti SC"/>
                <a:cs typeface="Heiti SC"/>
              </a:rPr>
              <a:t>：程序执行和配置分离，将可选参数配置化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将程序开发变成配置文件编写，扩展功能而不修改程序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dirty="0">
                <a:latin typeface="Heiti SC"/>
                <a:cs typeface="Heiti SC"/>
              </a:rPr>
              <a:t>关键在于接口设计，清晰明了、灵活可扩展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应用开发的四个步骤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4184" y="1529255"/>
            <a:ext cx="3073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从应用需求到软件产品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214" y="2548913"/>
            <a:ext cx="1744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145" dirty="0">
                <a:latin typeface="Arial"/>
                <a:cs typeface="Arial"/>
              </a:rPr>
              <a:t>1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产品定义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4533" y="4057673"/>
            <a:ext cx="1744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145" dirty="0">
                <a:latin typeface="Arial"/>
                <a:cs typeface="Arial"/>
              </a:rPr>
              <a:t>2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系统架构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2718" y="2548913"/>
            <a:ext cx="20497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设计与实现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67038" y="4061635"/>
            <a:ext cx="1744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b="1" spc="145" dirty="0">
                <a:latin typeface="Arial"/>
                <a:cs typeface="Arial"/>
              </a:rPr>
              <a:t>4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用户体验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64410" y="3275457"/>
            <a:ext cx="6308725" cy="331470"/>
          </a:xfrm>
          <a:custGeom>
            <a:avLst/>
            <a:gdLst/>
            <a:ahLst/>
            <a:cxnLst/>
            <a:rect l="l" t="t" r="r" b="b"/>
            <a:pathLst>
              <a:path w="6308725" h="331470">
                <a:moveTo>
                  <a:pt x="0" y="0"/>
                </a:moveTo>
                <a:lnTo>
                  <a:pt x="38294" y="24754"/>
                </a:lnTo>
                <a:lnTo>
                  <a:pt x="76902" y="49385"/>
                </a:lnTo>
                <a:lnTo>
                  <a:pt x="116135" y="73770"/>
                </a:lnTo>
                <a:lnTo>
                  <a:pt x="156306" y="97785"/>
                </a:lnTo>
                <a:lnTo>
                  <a:pt x="197729" y="121309"/>
                </a:lnTo>
                <a:lnTo>
                  <a:pt x="240715" y="144218"/>
                </a:lnTo>
                <a:lnTo>
                  <a:pt x="285578" y="166389"/>
                </a:lnTo>
                <a:lnTo>
                  <a:pt x="332631" y="187698"/>
                </a:lnTo>
                <a:lnTo>
                  <a:pt x="382186" y="208024"/>
                </a:lnTo>
                <a:lnTo>
                  <a:pt x="434557" y="227242"/>
                </a:lnTo>
                <a:lnTo>
                  <a:pt x="490056" y="245230"/>
                </a:lnTo>
                <a:lnTo>
                  <a:pt x="548995" y="261865"/>
                </a:lnTo>
                <a:lnTo>
                  <a:pt x="611689" y="277024"/>
                </a:lnTo>
                <a:lnTo>
                  <a:pt x="678448" y="290584"/>
                </a:lnTo>
                <a:lnTo>
                  <a:pt x="749588" y="302421"/>
                </a:lnTo>
                <a:lnTo>
                  <a:pt x="825419" y="312413"/>
                </a:lnTo>
                <a:lnTo>
                  <a:pt x="906256" y="320437"/>
                </a:lnTo>
                <a:lnTo>
                  <a:pt x="992411" y="326370"/>
                </a:lnTo>
                <a:lnTo>
                  <a:pt x="1084196" y="330088"/>
                </a:lnTo>
                <a:lnTo>
                  <a:pt x="1181925" y="331470"/>
                </a:lnTo>
                <a:lnTo>
                  <a:pt x="1287390" y="329346"/>
                </a:lnTo>
                <a:lnTo>
                  <a:pt x="1401631" y="322946"/>
                </a:lnTo>
                <a:lnTo>
                  <a:pt x="1523835" y="312736"/>
                </a:lnTo>
                <a:lnTo>
                  <a:pt x="1653189" y="299180"/>
                </a:lnTo>
                <a:lnTo>
                  <a:pt x="1788881" y="282743"/>
                </a:lnTo>
                <a:lnTo>
                  <a:pt x="1930099" y="263891"/>
                </a:lnTo>
                <a:lnTo>
                  <a:pt x="2076028" y="243089"/>
                </a:lnTo>
                <a:lnTo>
                  <a:pt x="2225858" y="220802"/>
                </a:lnTo>
                <a:lnTo>
                  <a:pt x="2378775" y="197494"/>
                </a:lnTo>
                <a:lnTo>
                  <a:pt x="2533967" y="173632"/>
                </a:lnTo>
                <a:lnTo>
                  <a:pt x="2690621" y="149681"/>
                </a:lnTo>
                <a:lnTo>
                  <a:pt x="2847925" y="126104"/>
                </a:lnTo>
                <a:lnTo>
                  <a:pt x="3005066" y="103369"/>
                </a:lnTo>
                <a:lnTo>
                  <a:pt x="3161232" y="81939"/>
                </a:lnTo>
                <a:lnTo>
                  <a:pt x="3315610" y="62280"/>
                </a:lnTo>
                <a:lnTo>
                  <a:pt x="3467387" y="44858"/>
                </a:lnTo>
                <a:lnTo>
                  <a:pt x="3615750" y="30137"/>
                </a:lnTo>
                <a:lnTo>
                  <a:pt x="3759888" y="18582"/>
                </a:lnTo>
                <a:lnTo>
                  <a:pt x="3898988" y="10659"/>
                </a:lnTo>
                <a:lnTo>
                  <a:pt x="4032237" y="6832"/>
                </a:lnTo>
                <a:lnTo>
                  <a:pt x="4157010" y="6270"/>
                </a:lnTo>
                <a:lnTo>
                  <a:pt x="4280122" y="7654"/>
                </a:lnTo>
                <a:lnTo>
                  <a:pt x="4401659" y="10886"/>
                </a:lnTo>
                <a:lnTo>
                  <a:pt x="4521704" y="15866"/>
                </a:lnTo>
                <a:lnTo>
                  <a:pt x="4640342" y="22496"/>
                </a:lnTo>
                <a:lnTo>
                  <a:pt x="4757656" y="30677"/>
                </a:lnTo>
                <a:lnTo>
                  <a:pt x="4873732" y="40310"/>
                </a:lnTo>
                <a:lnTo>
                  <a:pt x="4988652" y="51296"/>
                </a:lnTo>
                <a:lnTo>
                  <a:pt x="5102503" y="63537"/>
                </a:lnTo>
                <a:lnTo>
                  <a:pt x="5215367" y="76935"/>
                </a:lnTo>
                <a:lnTo>
                  <a:pt x="5327330" y="91389"/>
                </a:lnTo>
                <a:lnTo>
                  <a:pt x="5438474" y="106802"/>
                </a:lnTo>
                <a:lnTo>
                  <a:pt x="5548886" y="123074"/>
                </a:lnTo>
                <a:lnTo>
                  <a:pt x="5658648" y="140107"/>
                </a:lnTo>
                <a:lnTo>
                  <a:pt x="5767845" y="157803"/>
                </a:lnTo>
                <a:lnTo>
                  <a:pt x="5876561" y="176062"/>
                </a:lnTo>
                <a:lnTo>
                  <a:pt x="5984881" y="194785"/>
                </a:lnTo>
                <a:lnTo>
                  <a:pt x="6092889" y="213874"/>
                </a:lnTo>
                <a:lnTo>
                  <a:pt x="6200669" y="233230"/>
                </a:lnTo>
                <a:lnTo>
                  <a:pt x="6308305" y="252755"/>
                </a:lnTo>
              </a:path>
            </a:pathLst>
          </a:custGeom>
          <a:ln w="25146">
            <a:solidFill>
              <a:srgbClr val="FF69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12128" y="3456764"/>
            <a:ext cx="136525" cy="125095"/>
          </a:xfrm>
          <a:custGeom>
            <a:avLst/>
            <a:gdLst/>
            <a:ahLst/>
            <a:cxnLst/>
            <a:rect l="l" t="t" r="r" b="b"/>
            <a:pathLst>
              <a:path w="136525" h="125095">
                <a:moveTo>
                  <a:pt x="22758" y="0"/>
                </a:moveTo>
                <a:lnTo>
                  <a:pt x="61353" y="71577"/>
                </a:lnTo>
                <a:lnTo>
                  <a:pt x="0" y="124942"/>
                </a:lnTo>
                <a:lnTo>
                  <a:pt x="136321" y="85229"/>
                </a:lnTo>
                <a:lnTo>
                  <a:pt x="22758" y="0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应用开发的四个步骤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0110">
              <a:lnSpc>
                <a:spcPct val="100000"/>
              </a:lnSpc>
            </a:pPr>
            <a:r>
              <a:rPr sz="2400" dirty="0" err="1">
                <a:solidFill>
                  <a:srgbClr val="006FC0"/>
                </a:solidFill>
                <a:latin typeface="Heiti SC"/>
                <a:cs typeface="Heiti SC"/>
              </a:rPr>
              <a:t>从应用需求到软件产</a:t>
            </a:r>
            <a:r>
              <a:rPr lang="zh-CN" altLang="en-US" sz="2400" dirty="0">
                <a:solidFill>
                  <a:srgbClr val="006FC0"/>
                </a:solidFill>
                <a:latin typeface="Heiti SC"/>
                <a:cs typeface="Heiti SC"/>
              </a:rPr>
              <a:t>品</a:t>
            </a:r>
            <a:endParaRPr sz="2400" dirty="0">
              <a:latin typeface="Heiti SC"/>
              <a:cs typeface="Heiti SC"/>
            </a:endParaRPr>
          </a:p>
          <a:p>
            <a:pPr marL="917575" marR="5080" indent="-905510">
              <a:lnSpc>
                <a:spcPct val="162500"/>
              </a:lnSpc>
              <a:spcBef>
                <a:spcPts val="1750"/>
              </a:spcBef>
            </a:pPr>
            <a:r>
              <a:rPr sz="2400"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sz="2400" spc="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6FC0"/>
                </a:solidFill>
                <a:latin typeface="Heiti SC"/>
                <a:cs typeface="Heiti SC"/>
              </a:rPr>
              <a:t>产品定义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：对应用需求充分理解和明确定义 产品定义，而不仅是功能定义，要考虑商业模式</a:t>
            </a:r>
            <a:endParaRPr sz="2400" dirty="0">
              <a:latin typeface="Heiti SC"/>
              <a:cs typeface="Heiti SC"/>
            </a:endParaRPr>
          </a:p>
          <a:p>
            <a:pPr marL="917575" marR="614680" indent="-905510">
              <a:lnSpc>
                <a:spcPct val="162500"/>
              </a:lnSpc>
              <a:spcBef>
                <a:spcPts val="720"/>
              </a:spcBef>
            </a:pPr>
            <a:r>
              <a:rPr sz="2400"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sz="2400" spc="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6FC0"/>
                </a:solidFill>
                <a:latin typeface="Heiti SC"/>
                <a:cs typeface="Heiti SC"/>
              </a:rPr>
              <a:t>系统架构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：以系统方式思考产品的技术实现 系统架构，关注数据流、模块化、体系架构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ts val="4795"/>
              </a:lnSpc>
            </a:pPr>
            <a:r>
              <a:rPr dirty="0">
                <a:latin typeface="Arial Unicode MS"/>
                <a:cs typeface="Arial Unicode MS"/>
              </a:rPr>
              <a:t>应用开发的四个步骤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0110">
              <a:lnSpc>
                <a:spcPct val="100000"/>
              </a:lnSpc>
            </a:pPr>
            <a:r>
              <a:rPr sz="2400" dirty="0">
                <a:solidFill>
                  <a:srgbClr val="006FC0"/>
                </a:solidFill>
                <a:latin typeface="Heiti SC"/>
                <a:cs typeface="Heiti SC"/>
              </a:rPr>
              <a:t>从应用需求到软件产品</a:t>
            </a:r>
            <a:endParaRPr sz="2400">
              <a:latin typeface="Heiti SC"/>
              <a:cs typeface="Heiti SC"/>
            </a:endParaRPr>
          </a:p>
          <a:p>
            <a:pPr marL="917575" marR="5080" indent="-905510">
              <a:lnSpc>
                <a:spcPct val="162500"/>
              </a:lnSpc>
              <a:spcBef>
                <a:spcPts val="1750"/>
              </a:spcBef>
            </a:pPr>
            <a:r>
              <a:rPr sz="2400"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sz="2400" spc="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6FC0"/>
                </a:solidFill>
                <a:latin typeface="Heiti SC"/>
                <a:cs typeface="Heiti SC"/>
              </a:rPr>
              <a:t>设计与实现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：结合架构完成关键设计及系统实现 结合可扩展性、灵活性等进行设计优化</a:t>
            </a:r>
            <a:endParaRPr sz="2400">
              <a:latin typeface="Heiti SC"/>
              <a:cs typeface="Heiti SC"/>
            </a:endParaRPr>
          </a:p>
          <a:p>
            <a:pPr marL="917575" marR="1123315" indent="-905510">
              <a:lnSpc>
                <a:spcPct val="162500"/>
              </a:lnSpc>
              <a:spcBef>
                <a:spcPts val="720"/>
              </a:spcBef>
            </a:pPr>
            <a:r>
              <a:rPr sz="2400" b="0" spc="235" dirty="0">
                <a:solidFill>
                  <a:srgbClr val="007EDE"/>
                </a:solidFill>
                <a:latin typeface="Microsoft Sans Serif"/>
                <a:cs typeface="Microsoft Sans Serif"/>
              </a:rPr>
              <a:t>-</a:t>
            </a:r>
            <a:r>
              <a:rPr sz="2400" b="0" spc="75" dirty="0">
                <a:solidFill>
                  <a:srgbClr val="007ED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r>
              <a:rPr sz="2400" spc="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6FC0"/>
                </a:solidFill>
                <a:latin typeface="Heiti SC"/>
                <a:cs typeface="Heiti SC"/>
              </a:rPr>
              <a:t>用户体验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：从用户角度思考应用效果 用户至上，体验优先，以用户为中心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2791" y="2302361"/>
            <a:ext cx="2058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760" y="30185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0909" y="1779423"/>
            <a:ext cx="3635907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88885" y="3505187"/>
            <a:ext cx="875360" cy="805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0782" y="1562804"/>
            <a:ext cx="7811770" cy="230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计算思维：抽象计算过程和自动化执行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计算生态：竞争发展、相互依存、快速更迭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用户体验：进度展示、异常处理等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IPO</a:t>
            </a:r>
            <a:r>
              <a:rPr sz="2400" b="1" dirty="0">
                <a:latin typeface="Heiti SC"/>
                <a:cs typeface="Heiti SC"/>
              </a:rPr>
              <a:t>、自顶向下、模块化、配置化、应用开发的四个步骤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4333" y="4328921"/>
            <a:ext cx="1600199" cy="800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1" y="4186649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24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49" y="3524309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59" y="698017"/>
                </a:lnTo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384" y="3524338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42"/>
                </a:moveTo>
                <a:lnTo>
                  <a:pt x="525119" y="0"/>
                </a:lnTo>
                <a:lnTo>
                  <a:pt x="530860" y="263855"/>
                </a:lnTo>
                <a:lnTo>
                  <a:pt x="5753" y="275285"/>
                </a:lnTo>
                <a:lnTo>
                  <a:pt x="0" y="1144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86" y="3534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52" y="3529076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81" y="352710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6021" y="359128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503" y="359005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29" y="366018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92" y="365891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30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31" y="365999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48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47" y="359212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81" y="3726009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280" y="371933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16" y="0"/>
                </a:moveTo>
                <a:lnTo>
                  <a:pt x="0" y="2501"/>
                </a:lnTo>
                <a:lnTo>
                  <a:pt x="1765" y="60375"/>
                </a:lnTo>
                <a:lnTo>
                  <a:pt x="83781" y="57886"/>
                </a:lnTo>
                <a:lnTo>
                  <a:pt x="8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01" y="3725354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01"/>
                </a:moveTo>
                <a:lnTo>
                  <a:pt x="82016" y="0"/>
                </a:lnTo>
                <a:lnTo>
                  <a:pt x="83781" y="57886"/>
                </a:lnTo>
                <a:lnTo>
                  <a:pt x="1765" y="60375"/>
                </a:lnTo>
                <a:lnTo>
                  <a:pt x="0" y="25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836" y="543673"/>
            <a:ext cx="38379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" dirty="0">
                <a:latin typeface="Microsoft Sans Serif"/>
                <a:cs typeface="Microsoft Sans Serif"/>
              </a:rPr>
              <a:t>P</a:t>
            </a:r>
            <a:r>
              <a:rPr sz="3200" spc="-30" dirty="0">
                <a:latin typeface="Microsoft Sans Serif"/>
                <a:cs typeface="Microsoft Sans Serif"/>
              </a:rPr>
              <a:t>y</a:t>
            </a:r>
            <a:r>
              <a:rPr sz="3200" spc="160" dirty="0">
                <a:latin typeface="Microsoft Sans Serif"/>
                <a:cs typeface="Microsoft Sans Serif"/>
              </a:rPr>
              <a:t>t</a:t>
            </a:r>
            <a:r>
              <a:rPr sz="3200" spc="320" dirty="0">
                <a:latin typeface="Microsoft Sans Serif"/>
                <a:cs typeface="Microsoft Sans Serif"/>
              </a:rPr>
              <a:t>h</a:t>
            </a:r>
            <a:r>
              <a:rPr sz="3200" spc="220" dirty="0">
                <a:latin typeface="Microsoft Sans Serif"/>
                <a:cs typeface="Microsoft Sans Serif"/>
              </a:rPr>
              <a:t>o</a:t>
            </a:r>
            <a:r>
              <a:rPr sz="3200" spc="215" dirty="0">
                <a:latin typeface="Microsoft Sans Serif"/>
                <a:cs typeface="Microsoft Sans Serif"/>
              </a:rPr>
              <a:t>n</a:t>
            </a:r>
            <a:r>
              <a:rPr sz="3200" spc="-5" dirty="0">
                <a:latin typeface="Arial Unicode MS"/>
                <a:cs typeface="Arial Unicode MS"/>
              </a:rPr>
              <a:t>程序设</a:t>
            </a:r>
            <a:r>
              <a:rPr sz="3200" dirty="0">
                <a:latin typeface="Arial Unicode MS"/>
                <a:cs typeface="Arial Unicode MS"/>
              </a:rPr>
              <a:t>计</a:t>
            </a:r>
            <a:r>
              <a:rPr sz="3200" spc="-5" dirty="0">
                <a:latin typeface="Arial Unicode MS"/>
                <a:cs typeface="Arial Unicode MS"/>
              </a:rPr>
              <a:t>思维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942"/>
            <a:ext cx="4968239" cy="2982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4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6538" y="2302361"/>
            <a:ext cx="155067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99" y="3094742"/>
            <a:ext cx="2134933" cy="11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847" y="1855623"/>
            <a:ext cx="3635905" cy="1634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8908" y="910285"/>
            <a:ext cx="628713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404040"/>
                </a:solidFill>
                <a:latin typeface="Heiti SC"/>
                <a:cs typeface="Heiti SC"/>
              </a:rPr>
              <a:t>感觉</a:t>
            </a:r>
            <a:r>
              <a:rPr sz="2800" b="1" spc="-3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2800" b="1" spc="55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r>
              <a:rPr sz="2800" b="1" spc="130" dirty="0">
                <a:solidFill>
                  <a:srgbClr val="404040"/>
                </a:solidFill>
                <a:latin typeface="Arial"/>
                <a:cs typeface="Arial"/>
              </a:rPr>
              <a:t>th</a:t>
            </a:r>
            <a:r>
              <a:rPr sz="2800" b="1" spc="175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2800" b="1" spc="100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2800" b="1" dirty="0">
                <a:solidFill>
                  <a:srgbClr val="404040"/>
                </a:solidFill>
                <a:latin typeface="Heiti SC"/>
                <a:cs typeface="Heiti SC"/>
              </a:rPr>
              <a:t>很有趣，如何深入</a:t>
            </a:r>
            <a:r>
              <a:rPr sz="2800" b="1" spc="-10" dirty="0">
                <a:solidFill>
                  <a:srgbClr val="404040"/>
                </a:solidFill>
                <a:latin typeface="Heiti SC"/>
                <a:cs typeface="Heiti SC"/>
              </a:rPr>
              <a:t>学</a:t>
            </a:r>
            <a:r>
              <a:rPr sz="2800" b="1" dirty="0">
                <a:solidFill>
                  <a:srgbClr val="404040"/>
                </a:solidFill>
                <a:latin typeface="Heiti SC"/>
                <a:cs typeface="Heiti SC"/>
              </a:rPr>
              <a:t>习呢？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5530" y="1824245"/>
            <a:ext cx="8013700" cy="3054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Heiti SC"/>
                <a:cs typeface="Heiti SC"/>
              </a:rPr>
              <a:t>新时代学习方式：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明确学习目标</a:t>
            </a:r>
            <a:r>
              <a:rPr sz="1800" b="1" spc="8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1800" b="1" spc="31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18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在线课程</a:t>
            </a:r>
            <a:r>
              <a:rPr sz="1800" b="1" spc="9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1800" b="1" spc="31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18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教材或教程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Heiti SC"/>
                <a:cs typeface="Heiti SC"/>
              </a:rPr>
              <a:t>若以编程为职业：</a:t>
            </a:r>
            <a:r>
              <a:rPr sz="1800" b="1" spc="-2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1800" b="1" spc="3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13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要学出深度，请关注嵩老师</a:t>
            </a:r>
            <a:r>
              <a:rPr sz="1800" b="1" spc="-2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1800" b="1" spc="3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13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全内容体系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Heiti SC"/>
                <a:cs typeface="Heiti SC"/>
              </a:rPr>
              <a:t>若以编程为能力：</a:t>
            </a:r>
            <a:r>
              <a:rPr sz="1800" b="1" spc="-2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1800" b="1" spc="3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13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要学得宽泛，请关注嵩老师数据分析等内容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indent="196215">
              <a:lnSpc>
                <a:spcPct val="100000"/>
              </a:lnSpc>
            </a:pPr>
            <a:r>
              <a:rPr sz="1800" b="1" spc="18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latin typeface="Heiti SC"/>
                <a:cs typeface="Heiti SC"/>
              </a:rPr>
              <a:t>若以编程为素质：</a:t>
            </a:r>
            <a:r>
              <a:rPr sz="1800" b="1" spc="-2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1800" b="1" spc="3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1800" b="1" spc="6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800" b="1" spc="13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入门要学得精，请把这门课及教材好好看几遍</a:t>
            </a:r>
            <a:endParaRPr sz="18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嵩老师倡导用最高效方</a:t>
            </a:r>
            <a:r>
              <a:rPr sz="1600" b="1" spc="-10" dirty="0">
                <a:solidFill>
                  <a:srgbClr val="C00000"/>
                </a:solidFill>
                <a:latin typeface="Heiti SC"/>
                <a:cs typeface="Heiti SC"/>
              </a:rPr>
              <a:t>式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学好</a:t>
            </a:r>
            <a:r>
              <a:rPr sz="1600" b="1" spc="-10" dirty="0">
                <a:solidFill>
                  <a:srgbClr val="C00000"/>
                </a:solidFill>
                <a:latin typeface="Heiti SC"/>
                <a:cs typeface="Heiti SC"/>
              </a:rPr>
              <a:t>编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程</a:t>
            </a:r>
            <a:r>
              <a:rPr sz="1600" b="1" spc="85" dirty="0">
                <a:solidFill>
                  <a:srgbClr val="C00000"/>
                </a:solidFill>
                <a:latin typeface="Arial"/>
                <a:cs typeface="Arial"/>
              </a:rPr>
              <a:t>(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及其</a:t>
            </a:r>
            <a:r>
              <a:rPr sz="1600" b="1" spc="-10" dirty="0">
                <a:solidFill>
                  <a:srgbClr val="C00000"/>
                </a:solidFill>
                <a:latin typeface="Heiti SC"/>
                <a:cs typeface="Heiti SC"/>
              </a:rPr>
              <a:t>他</a:t>
            </a:r>
            <a:r>
              <a:rPr sz="1600" b="1" spc="90" dirty="0">
                <a:solidFill>
                  <a:srgbClr val="C00000"/>
                </a:solidFill>
                <a:latin typeface="Arial"/>
                <a:cs typeface="Arial"/>
              </a:rPr>
              <a:t>)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，符</a:t>
            </a:r>
            <a:r>
              <a:rPr sz="1600" b="1" spc="-10" dirty="0">
                <a:solidFill>
                  <a:srgbClr val="C00000"/>
                </a:solidFill>
                <a:latin typeface="Heiti SC"/>
                <a:cs typeface="Heiti SC"/>
              </a:rPr>
              <a:t>合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认知</a:t>
            </a:r>
            <a:r>
              <a:rPr sz="1600" b="1" spc="-10" dirty="0">
                <a:solidFill>
                  <a:srgbClr val="C00000"/>
                </a:solidFill>
                <a:latin typeface="Heiti SC"/>
                <a:cs typeface="Heiti SC"/>
              </a:rPr>
              <a:t>规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律的</a:t>
            </a:r>
            <a:r>
              <a:rPr sz="1600" b="1" spc="-10" dirty="0">
                <a:solidFill>
                  <a:srgbClr val="C00000"/>
                </a:solidFill>
                <a:latin typeface="Heiti SC"/>
                <a:cs typeface="Heiti SC"/>
              </a:rPr>
              <a:t>教</a:t>
            </a:r>
            <a:r>
              <a:rPr sz="1600" b="1" spc="275" dirty="0">
                <a:solidFill>
                  <a:srgbClr val="C00000"/>
                </a:solidFill>
                <a:latin typeface="Arial"/>
                <a:cs typeface="Arial"/>
              </a:rPr>
              <a:t>+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有限</a:t>
            </a:r>
            <a:r>
              <a:rPr sz="1600" b="1" spc="-10" dirty="0">
                <a:solidFill>
                  <a:srgbClr val="C00000"/>
                </a:solidFill>
                <a:latin typeface="Heiti SC"/>
                <a:cs typeface="Heiti SC"/>
              </a:rPr>
              <a:t>时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间专</a:t>
            </a:r>
            <a:r>
              <a:rPr sz="1600" b="1" spc="-10" dirty="0">
                <a:solidFill>
                  <a:srgbClr val="C00000"/>
                </a:solidFill>
                <a:latin typeface="Heiti SC"/>
                <a:cs typeface="Heiti SC"/>
              </a:rPr>
              <a:t>心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的学</a:t>
            </a:r>
            <a:r>
              <a:rPr sz="1600" b="1" spc="275" dirty="0">
                <a:solidFill>
                  <a:srgbClr val="C00000"/>
                </a:solidFill>
                <a:latin typeface="Arial"/>
                <a:cs typeface="Arial"/>
              </a:rPr>
              <a:t>=</a:t>
            </a:r>
            <a:r>
              <a:rPr sz="1600" b="1" dirty="0">
                <a:solidFill>
                  <a:srgbClr val="C00000"/>
                </a:solidFill>
                <a:latin typeface="Heiti SC"/>
                <a:cs typeface="Heiti SC"/>
              </a:rPr>
              <a:t>高效</a:t>
            </a:r>
            <a:endParaRPr sz="16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2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dirty="0">
                <a:latin typeface="Heiti SC"/>
                <a:cs typeface="Heiti SC"/>
              </a:rPr>
              <a:t>鉴于躲避主观评价及争议原因，嵩老师暂不推荐其他学习资源，请多多理解！</a:t>
            </a:r>
            <a:endParaRPr sz="12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3615</Words>
  <Application>Microsoft Macintosh PowerPoint</Application>
  <PresentationFormat>全屏显示(16:9)</PresentationFormat>
  <Paragraphs>1128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83" baseType="lpstr">
      <vt:lpstr>Arial Unicode MS</vt:lpstr>
      <vt:lpstr>FZLTZHB--B51-0</vt:lpstr>
      <vt:lpstr>Heiti SC</vt:lpstr>
      <vt:lpstr>Andale Mono</vt:lpstr>
      <vt:lpstr>Arial</vt:lpstr>
      <vt:lpstr>Calibri</vt:lpstr>
      <vt:lpstr>Courier New</vt:lpstr>
      <vt:lpstr>Menlo</vt:lpstr>
      <vt:lpstr>Microsoft Sans Serif</vt:lpstr>
      <vt:lpstr>Palatino</vt:lpstr>
      <vt:lpstr>Times New Roman</vt:lpstr>
      <vt:lpstr>Office Theme</vt:lpstr>
      <vt:lpstr>PowerPoint 演示文稿</vt:lpstr>
      <vt:lpstr>Python语言程序设计</vt:lpstr>
      <vt:lpstr>前课复习</vt:lpstr>
      <vt:lpstr>数字类型及操作</vt:lpstr>
      <vt:lpstr>字符串类型及操作</vt:lpstr>
      <vt:lpstr>程序的分支结构</vt:lpstr>
      <vt:lpstr>程序的循环结构</vt:lpstr>
      <vt:lpstr>函数的定义与使用</vt:lpstr>
      <vt:lpstr>代码复用与函数递归</vt:lpstr>
      <vt:lpstr>集合类型及操作</vt:lpstr>
      <vt:lpstr>序列类型及操作</vt:lpstr>
      <vt:lpstr>字典类型及操作</vt:lpstr>
      <vt:lpstr>文件的使用</vt:lpstr>
      <vt:lpstr>一维数据的格式化和处理</vt:lpstr>
      <vt:lpstr>二维数据的格式化和处理</vt:lpstr>
      <vt:lpstr>本课概要</vt:lpstr>
      <vt:lpstr>第8章 程序设计方法学</vt:lpstr>
      <vt:lpstr>第8章 程序设计方法学</vt:lpstr>
      <vt:lpstr>练习与作业</vt:lpstr>
      <vt:lpstr>第8章 程序设计方法学</vt:lpstr>
      <vt:lpstr>PowerPoint 演示文稿</vt:lpstr>
      <vt:lpstr>PowerPoint 演示文稿</vt:lpstr>
      <vt:lpstr>Python语言程序设计</vt:lpstr>
      <vt:lpstr>PowerPoint 演示文稿</vt:lpstr>
      <vt:lpstr>问题分析</vt:lpstr>
      <vt:lpstr>问题分析</vt:lpstr>
      <vt:lpstr>问题分析</vt:lpstr>
      <vt:lpstr>问题分析</vt:lpstr>
      <vt:lpstr>自顶向下和自底向上</vt:lpstr>
      <vt:lpstr>自顶向下</vt:lpstr>
      <vt:lpstr>自顶向下(设计)</vt:lpstr>
      <vt:lpstr>自底向上(执行)</vt:lpstr>
      <vt:lpstr>自底向上(执行)</vt:lpstr>
      <vt:lpstr>PowerPoint 演示文稿</vt:lpstr>
      <vt:lpstr>体育竞技分析</vt:lpstr>
      <vt:lpstr>体育竞技分析</vt:lpstr>
      <vt:lpstr>体育竞技分析</vt:lpstr>
      <vt:lpstr>体育竞技分析</vt:lpstr>
      <vt:lpstr>体育竞技分析</vt:lpstr>
      <vt:lpstr>体育竞技分析</vt:lpstr>
      <vt:lpstr>体育竞技分析</vt:lpstr>
      <vt:lpstr>体育竞技分析</vt:lpstr>
      <vt:lpstr>体育竞技分析</vt:lpstr>
      <vt:lpstr>体育竞技分析</vt:lpstr>
      <vt:lpstr>体育竞技分析</vt:lpstr>
      <vt:lpstr>体育竞技分析</vt:lpstr>
      <vt:lpstr>体育竞技分析</vt:lpstr>
      <vt:lpstr>PowerPoint 演示文稿</vt:lpstr>
      <vt:lpstr>举一反三</vt:lpstr>
      <vt:lpstr>举一反三</vt:lpstr>
      <vt:lpstr>PowerPoint 演示文稿</vt:lpstr>
      <vt:lpstr>Python语言程序设计</vt:lpstr>
      <vt:lpstr>单元开篇</vt:lpstr>
      <vt:lpstr>Python程序设计思维</vt:lpstr>
      <vt:lpstr>计算思维与程序设计</vt:lpstr>
      <vt:lpstr>计算思维</vt:lpstr>
      <vt:lpstr>计算思维</vt:lpstr>
      <vt:lpstr>计算思维</vt:lpstr>
      <vt:lpstr>计算思维</vt:lpstr>
      <vt:lpstr>计算思维</vt:lpstr>
      <vt:lpstr>计算思维</vt:lpstr>
      <vt:lpstr>计算思维</vt:lpstr>
      <vt:lpstr>计算思维</vt:lpstr>
      <vt:lpstr>计算思维与程序设计</vt:lpstr>
      <vt:lpstr>计算思维 真的很有用…</vt:lpstr>
      <vt:lpstr>计算生态与Python语言</vt:lpstr>
      <vt:lpstr>计算生态</vt:lpstr>
      <vt:lpstr>计算生态</vt:lpstr>
      <vt:lpstr>计算生态</vt:lpstr>
      <vt:lpstr>计算生态</vt:lpstr>
      <vt:lpstr>计算生态</vt:lpstr>
      <vt:lpstr>计算生态与Python语言</vt:lpstr>
      <vt:lpstr>计算生态与Python语言</vt:lpstr>
      <vt:lpstr>计算生态与Python语言</vt:lpstr>
      <vt:lpstr>计算生态的价值</vt:lpstr>
      <vt:lpstr>计算生态的运用</vt:lpstr>
      <vt:lpstr>计算生态</vt:lpstr>
      <vt:lpstr>理解和运用计算生态</vt:lpstr>
      <vt:lpstr>用户体验与及软件产品</vt:lpstr>
      <vt:lpstr>用户体验</vt:lpstr>
      <vt:lpstr>提高用户体验的方法</vt:lpstr>
      <vt:lpstr>提高用户体验的方法</vt:lpstr>
      <vt:lpstr>提高用户体验的方法</vt:lpstr>
      <vt:lpstr>PowerPoint 演示文稿</vt:lpstr>
      <vt:lpstr>基本的程序设计模式</vt:lpstr>
      <vt:lpstr>基本的程序设计模式</vt:lpstr>
      <vt:lpstr>基本的程序设计模式</vt:lpstr>
      <vt:lpstr>基本的程序设计模式</vt:lpstr>
      <vt:lpstr>基本的程序设计模式</vt:lpstr>
      <vt:lpstr>基本的程序设计模式</vt:lpstr>
      <vt:lpstr>基本的程序设计模式</vt:lpstr>
      <vt:lpstr>基本的程序设计模式</vt:lpstr>
      <vt:lpstr>应用开发的四个步骤</vt:lpstr>
      <vt:lpstr>应用开发的四个步骤</vt:lpstr>
      <vt:lpstr>应用开发的四个步骤</vt:lpstr>
      <vt:lpstr>单元小结</vt:lpstr>
      <vt:lpstr>Python程序设计思维</vt:lpstr>
      <vt:lpstr>PowerPoint 演示文稿</vt:lpstr>
      <vt:lpstr>感觉Python很有趣，如何深入学习呢？</vt:lpstr>
      <vt:lpstr>PowerPoint 演示文稿</vt:lpstr>
      <vt:lpstr>PowerPoint 演示文稿</vt:lpstr>
      <vt:lpstr>Python语言程序设计</vt:lpstr>
      <vt:lpstr>单元开篇</vt:lpstr>
      <vt:lpstr>Python第三方库安装</vt:lpstr>
      <vt:lpstr>看见更大的Python世界</vt:lpstr>
      <vt:lpstr>Python社区</vt:lpstr>
      <vt:lpstr>Python社区</vt:lpstr>
      <vt:lpstr>Python社区</vt:lpstr>
      <vt:lpstr>Python社区</vt:lpstr>
      <vt:lpstr>安装Python第三方库</vt:lpstr>
      <vt:lpstr>第三方库的pip安装方法</vt:lpstr>
      <vt:lpstr>pip安装方法</vt:lpstr>
      <vt:lpstr>pip安装方法</vt:lpstr>
      <vt:lpstr>pip安装方法</vt:lpstr>
      <vt:lpstr>pip安装方法</vt:lpstr>
      <vt:lpstr>pip安装方法</vt:lpstr>
      <vt:lpstr>pip安装方法</vt:lpstr>
      <vt:lpstr>pip安装方法</vt:lpstr>
      <vt:lpstr>pip安装方法</vt:lpstr>
      <vt:lpstr>pip安装方法</vt:lpstr>
      <vt:lpstr>pip安装方法</vt:lpstr>
      <vt:lpstr>第三方库的集成安装方法</vt:lpstr>
      <vt:lpstr>集成安装方法</vt:lpstr>
      <vt:lpstr>第三方库的文件安装方法</vt:lpstr>
      <vt:lpstr>文件安装方法</vt:lpstr>
      <vt:lpstr>文件安装方法</vt:lpstr>
      <vt:lpstr>文件安装方法</vt:lpstr>
      <vt:lpstr>单元小结</vt:lpstr>
      <vt:lpstr>Python第三方库安装</vt:lpstr>
      <vt:lpstr>PowerPoint 演示文稿</vt:lpstr>
      <vt:lpstr>如何使用Python官方文档？</vt:lpstr>
      <vt:lpstr>PowerPoint 演示文稿</vt:lpstr>
      <vt:lpstr>PowerPoint 演示文稿</vt:lpstr>
      <vt:lpstr>Python语言程序设计</vt:lpstr>
      <vt:lpstr>os库基本介绍</vt:lpstr>
      <vt:lpstr>os库基本介绍</vt:lpstr>
      <vt:lpstr>os库基本介绍</vt:lpstr>
      <vt:lpstr>os库之路径操作</vt:lpstr>
      <vt:lpstr>路径操作</vt:lpstr>
      <vt:lpstr>路径操作</vt:lpstr>
      <vt:lpstr>路径操作</vt:lpstr>
      <vt:lpstr>路径操作</vt:lpstr>
      <vt:lpstr>路径操作</vt:lpstr>
      <vt:lpstr>路径操作</vt:lpstr>
      <vt:lpstr>路径操作</vt:lpstr>
      <vt:lpstr>os库之进程管理</vt:lpstr>
      <vt:lpstr>进程管理</vt:lpstr>
      <vt:lpstr>进程管理</vt:lpstr>
      <vt:lpstr>进程管理</vt:lpstr>
      <vt:lpstr>os库之环境参数</vt:lpstr>
      <vt:lpstr>环境参数</vt:lpstr>
      <vt:lpstr>环境参数</vt:lpstr>
      <vt:lpstr>环境参数</vt:lpstr>
      <vt:lpstr>PowerPoint 演示文稿</vt:lpstr>
      <vt:lpstr>如何理解递归呢？</vt:lpstr>
      <vt:lpstr>PowerPoint 演示文稿</vt:lpstr>
      <vt:lpstr>PowerPoint 演示文稿</vt:lpstr>
      <vt:lpstr>Python语言程序设计</vt:lpstr>
      <vt:lpstr>PowerPoint 演示文稿</vt:lpstr>
      <vt:lpstr>问题分析</vt:lpstr>
      <vt:lpstr>问题分析</vt:lpstr>
      <vt:lpstr>问题分析</vt:lpstr>
      <vt:lpstr>问题分析</vt:lpstr>
      <vt:lpstr>问题分析</vt:lpstr>
      <vt:lpstr>PowerPoint 演示文稿</vt:lpstr>
      <vt:lpstr>第三方库自动安装脚本</vt:lpstr>
      <vt:lpstr>第三方库自动安装脚本</vt:lpstr>
      <vt:lpstr>PowerPoint 演示文稿</vt:lpstr>
      <vt:lpstr>PowerPoint 演示文稿</vt:lpstr>
      <vt:lpstr>举一反三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Song</dc:creator>
  <cp:lastModifiedBy>谢 少军</cp:lastModifiedBy>
  <cp:revision>2</cp:revision>
  <dcterms:created xsi:type="dcterms:W3CDTF">2020-09-17T17:19:36Z</dcterms:created>
  <dcterms:modified xsi:type="dcterms:W3CDTF">2020-09-17T11:15:44Z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2020-09-17T00:00:00Z</vt:filetime>
  </property>
  <property fmtid="{D5CDD505-2E9C-101B-9397-08002B2CF9AE}" pid="3" name="Creator">
    <vt:lpwstr>Acrobat PDFMaker 19 PowerPoint 版</vt:lpwstr>
  </property>
  <property fmtid="{D5CDD505-2E9C-101B-9397-08002B2CF9AE}" pid="4" name="LastSaved">
    <vt:filetime>2020-09-17T00:00:00Z</vt:filetime>
  </property>
</Properties>
</file>